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59" r:id="rId3"/>
    <p:sldId id="277" r:id="rId4"/>
    <p:sldId id="258" r:id="rId5"/>
    <p:sldId id="261" r:id="rId6"/>
    <p:sldId id="260" r:id="rId7"/>
    <p:sldId id="262" r:id="rId8"/>
    <p:sldId id="263" r:id="rId9"/>
    <p:sldId id="264" r:id="rId10"/>
    <p:sldId id="265" r:id="rId11"/>
    <p:sldId id="267" r:id="rId12"/>
    <p:sldId id="268" r:id="rId13"/>
    <p:sldId id="269" r:id="rId14"/>
    <p:sldId id="270" r:id="rId15"/>
    <p:sldId id="273" r:id="rId16"/>
    <p:sldId id="280" r:id="rId17"/>
    <p:sldId id="278" r:id="rId18"/>
    <p:sldId id="271" r:id="rId19"/>
    <p:sldId id="275" r:id="rId20"/>
    <p:sldId id="279" r:id="rId21"/>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3737" autoAdjust="0"/>
  </p:normalViewPr>
  <p:slideViewPr>
    <p:cSldViewPr snapToGrid="0">
      <p:cViewPr varScale="1">
        <p:scale>
          <a:sx n="106" d="100"/>
          <a:sy n="106" d="100"/>
        </p:scale>
        <p:origin x="792" y="96"/>
      </p:cViewPr>
      <p:guideLst/>
    </p:cSldViewPr>
  </p:slideViewPr>
  <p:outlineViewPr>
    <p:cViewPr>
      <p:scale>
        <a:sx n="33" d="100"/>
        <a:sy n="33" d="100"/>
      </p:scale>
      <p:origin x="0" y="-21040"/>
    </p:cViewPr>
  </p:outlineViewPr>
  <p:notesTextViewPr>
    <p:cViewPr>
      <p:scale>
        <a:sx n="1" d="1"/>
        <a:sy n="1" d="1"/>
      </p:scale>
      <p:origin x="0" y="0"/>
    </p:cViewPr>
  </p:notesTextViewPr>
  <p:sorterViewPr>
    <p:cViewPr>
      <p:scale>
        <a:sx n="100" d="100"/>
        <a:sy n="100" d="100"/>
      </p:scale>
      <p:origin x="0" y="-8310"/>
    </p:cViewPr>
  </p:sorterViewPr>
  <p:notesViewPr>
    <p:cSldViewPr snapToGrid="0">
      <p:cViewPr>
        <p:scale>
          <a:sx n="50" d="100"/>
          <a:sy n="50" d="100"/>
        </p:scale>
        <p:origin x="267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_rels/data7.xml.rels><?xml version="1.0" encoding="UTF-8" standalone="yes"?>
<Relationships xmlns="http://schemas.openxmlformats.org/package/2006/relationships"><Relationship Id="rId1" Type="http://schemas.openxmlformats.org/officeDocument/2006/relationships/hyperlink" Target="https://www.accs.edu/community-college/find-college/" TargetMode="External"/></Relationships>
</file>

<file path=ppt/diagrams/_rels/drawing7.xml.rels><?xml version="1.0" encoding="UTF-8" standalone="yes"?>
<Relationships xmlns="http://schemas.openxmlformats.org/package/2006/relationships"><Relationship Id="rId1" Type="http://schemas.openxmlformats.org/officeDocument/2006/relationships/hyperlink" Target="https://www.accs.edu/community-college/find-college/"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49CA70-0AEA-4F5A-813C-EDEF5E2F91A0}"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94B3335A-691D-4594-B2D7-F21AE2472DD7}">
      <dgm:prSet/>
      <dgm:spPr/>
      <dgm:t>
        <a:bodyPr/>
        <a:lstStyle/>
        <a:p>
          <a:r>
            <a:rPr lang="en-US" dirty="0"/>
            <a:t>State Department of Human Resources </a:t>
          </a:r>
        </a:p>
      </dgm:t>
    </dgm:pt>
    <dgm:pt modelId="{371A74FD-8837-4772-91E7-D0142E00FECF}" type="parTrans" cxnId="{9109359A-A5BC-4CEA-8D55-B8FC0954E6A6}">
      <dgm:prSet/>
      <dgm:spPr/>
      <dgm:t>
        <a:bodyPr/>
        <a:lstStyle/>
        <a:p>
          <a:endParaRPr lang="en-US"/>
        </a:p>
      </dgm:t>
    </dgm:pt>
    <dgm:pt modelId="{CAD3D104-1004-413B-99B0-7E91F9750EC0}" type="sibTrans" cxnId="{9109359A-A5BC-4CEA-8D55-B8FC0954E6A6}">
      <dgm:prSet/>
      <dgm:spPr/>
      <dgm:t>
        <a:bodyPr/>
        <a:lstStyle/>
        <a:p>
          <a:endParaRPr lang="en-US"/>
        </a:p>
      </dgm:t>
    </dgm:pt>
    <dgm:pt modelId="{B7097A3D-FC4D-4215-A73B-9969217C4288}">
      <dgm:prSet/>
      <dgm:spPr/>
      <dgm:t>
        <a:bodyPr/>
        <a:lstStyle/>
        <a:p>
          <a:r>
            <a:rPr lang="en-US"/>
            <a:t>Local and County Department of Human Resources</a:t>
          </a:r>
        </a:p>
      </dgm:t>
    </dgm:pt>
    <dgm:pt modelId="{C22BE367-F3CE-44D5-ACD8-863B9B36BB17}" type="parTrans" cxnId="{3C2E25B7-81B5-4843-AA63-91978783E7F2}">
      <dgm:prSet/>
      <dgm:spPr/>
      <dgm:t>
        <a:bodyPr/>
        <a:lstStyle/>
        <a:p>
          <a:endParaRPr lang="en-US"/>
        </a:p>
      </dgm:t>
    </dgm:pt>
    <dgm:pt modelId="{CAF9B4F6-F614-49C5-AD2C-28124AC278B0}" type="sibTrans" cxnId="{3C2E25B7-81B5-4843-AA63-91978783E7F2}">
      <dgm:prSet/>
      <dgm:spPr/>
      <dgm:t>
        <a:bodyPr/>
        <a:lstStyle/>
        <a:p>
          <a:endParaRPr lang="en-US"/>
        </a:p>
      </dgm:t>
    </dgm:pt>
    <dgm:pt modelId="{95FF5040-0FCB-4EB6-8E75-8934ACB95C99}">
      <dgm:prSet/>
      <dgm:spPr/>
      <dgm:t>
        <a:bodyPr/>
        <a:lstStyle/>
        <a:p>
          <a:r>
            <a:rPr lang="en-US"/>
            <a:t>Court Systems </a:t>
          </a:r>
        </a:p>
      </dgm:t>
    </dgm:pt>
    <dgm:pt modelId="{7EE34302-776C-437A-A4D4-CE60A474328F}" type="parTrans" cxnId="{EDB7B5AF-6D00-4AE5-B3E0-FE72C9E514D8}">
      <dgm:prSet/>
      <dgm:spPr/>
      <dgm:t>
        <a:bodyPr/>
        <a:lstStyle/>
        <a:p>
          <a:endParaRPr lang="en-US"/>
        </a:p>
      </dgm:t>
    </dgm:pt>
    <dgm:pt modelId="{D6FA27FC-7A15-4A6C-8725-0D47C50F56DC}" type="sibTrans" cxnId="{EDB7B5AF-6D00-4AE5-B3E0-FE72C9E514D8}">
      <dgm:prSet/>
      <dgm:spPr/>
      <dgm:t>
        <a:bodyPr/>
        <a:lstStyle/>
        <a:p>
          <a:endParaRPr lang="en-US"/>
        </a:p>
      </dgm:t>
    </dgm:pt>
    <dgm:pt modelId="{C4E27428-833C-45FD-B2DD-D4CCA874B4B7}">
      <dgm:prSet/>
      <dgm:spPr/>
      <dgm:t>
        <a:bodyPr/>
        <a:lstStyle/>
        <a:p>
          <a:r>
            <a:rPr lang="en-US"/>
            <a:t>Domestic Violence Agencies</a:t>
          </a:r>
        </a:p>
      </dgm:t>
    </dgm:pt>
    <dgm:pt modelId="{6E3F394D-A809-4A2A-83AA-0BFE2FEBB1D5}" type="parTrans" cxnId="{1E85930A-E035-405E-A490-EB48FAB66928}">
      <dgm:prSet/>
      <dgm:spPr/>
      <dgm:t>
        <a:bodyPr/>
        <a:lstStyle/>
        <a:p>
          <a:endParaRPr lang="en-US"/>
        </a:p>
      </dgm:t>
    </dgm:pt>
    <dgm:pt modelId="{52F63F6C-773E-4FBA-B3E5-AD7DC25FA821}" type="sibTrans" cxnId="{1E85930A-E035-405E-A490-EB48FAB66928}">
      <dgm:prSet/>
      <dgm:spPr/>
      <dgm:t>
        <a:bodyPr/>
        <a:lstStyle/>
        <a:p>
          <a:endParaRPr lang="en-US"/>
        </a:p>
      </dgm:t>
    </dgm:pt>
    <dgm:pt modelId="{5578840D-0034-4DA9-A3B4-E466733F1173}">
      <dgm:prSet/>
      <dgm:spPr/>
      <dgm:t>
        <a:bodyPr/>
        <a:lstStyle/>
        <a:p>
          <a:r>
            <a:rPr lang="en-US"/>
            <a:t>Workforce Development Agencies ( Career Centers)</a:t>
          </a:r>
        </a:p>
      </dgm:t>
    </dgm:pt>
    <dgm:pt modelId="{E8DBD011-4435-4A37-84BB-831D3B182B11}" type="parTrans" cxnId="{79E59F35-FEFA-442C-93BB-FE6E7318035D}">
      <dgm:prSet/>
      <dgm:spPr/>
      <dgm:t>
        <a:bodyPr/>
        <a:lstStyle/>
        <a:p>
          <a:endParaRPr lang="en-US"/>
        </a:p>
      </dgm:t>
    </dgm:pt>
    <dgm:pt modelId="{B10F5953-F312-4599-B700-1EA40B10ED36}" type="sibTrans" cxnId="{79E59F35-FEFA-442C-93BB-FE6E7318035D}">
      <dgm:prSet/>
      <dgm:spPr/>
      <dgm:t>
        <a:bodyPr/>
        <a:lstStyle/>
        <a:p>
          <a:endParaRPr lang="en-US"/>
        </a:p>
      </dgm:t>
    </dgm:pt>
    <dgm:pt modelId="{C76EDE20-E60D-4705-A18E-D549463720E9}">
      <dgm:prSet/>
      <dgm:spPr/>
      <dgm:t>
        <a:bodyPr/>
        <a:lstStyle/>
        <a:p>
          <a:r>
            <a:rPr lang="en-US"/>
            <a:t>Referring agencies</a:t>
          </a:r>
        </a:p>
      </dgm:t>
    </dgm:pt>
    <dgm:pt modelId="{D8973082-7798-40F6-A822-D34A1DD3379A}" type="parTrans" cxnId="{5AA4B5D8-FCBB-46F2-8243-CADD6BC16039}">
      <dgm:prSet/>
      <dgm:spPr/>
      <dgm:t>
        <a:bodyPr/>
        <a:lstStyle/>
        <a:p>
          <a:endParaRPr lang="en-US"/>
        </a:p>
      </dgm:t>
    </dgm:pt>
    <dgm:pt modelId="{2ECA6FF1-66AF-4130-A13C-5833E8432C98}" type="sibTrans" cxnId="{5AA4B5D8-FCBB-46F2-8243-CADD6BC16039}">
      <dgm:prSet/>
      <dgm:spPr/>
      <dgm:t>
        <a:bodyPr/>
        <a:lstStyle/>
        <a:p>
          <a:endParaRPr lang="en-US"/>
        </a:p>
      </dgm:t>
    </dgm:pt>
    <dgm:pt modelId="{75FFFAE9-0C72-4FD3-8319-11542EC53414}">
      <dgm:prSet/>
      <dgm:spPr/>
      <dgm:t>
        <a:bodyPr/>
        <a:lstStyle/>
        <a:p>
          <a:r>
            <a:rPr lang="en-US"/>
            <a:t>Business/Industry partners</a:t>
          </a:r>
        </a:p>
      </dgm:t>
    </dgm:pt>
    <dgm:pt modelId="{128C45BA-4B45-4F63-AFA1-0931A78B6365}" type="parTrans" cxnId="{C148CE93-F5F9-42B7-BE78-9FF3775F52C7}">
      <dgm:prSet/>
      <dgm:spPr/>
      <dgm:t>
        <a:bodyPr/>
        <a:lstStyle/>
        <a:p>
          <a:endParaRPr lang="en-US"/>
        </a:p>
      </dgm:t>
    </dgm:pt>
    <dgm:pt modelId="{BCEE2C1A-0FC3-47BF-9302-7A39B70A4D06}" type="sibTrans" cxnId="{C148CE93-F5F9-42B7-BE78-9FF3775F52C7}">
      <dgm:prSet/>
      <dgm:spPr/>
      <dgm:t>
        <a:bodyPr/>
        <a:lstStyle/>
        <a:p>
          <a:endParaRPr lang="en-US"/>
        </a:p>
      </dgm:t>
    </dgm:pt>
    <dgm:pt modelId="{EE82F17C-A5C2-4895-B9E4-1F3C0A48D257}">
      <dgm:prSet/>
      <dgm:spPr/>
      <dgm:t>
        <a:bodyPr/>
        <a:lstStyle/>
        <a:p>
          <a:r>
            <a:rPr lang="en-US"/>
            <a:t>Schools, Shelters, and Jails/Prison System</a:t>
          </a:r>
        </a:p>
      </dgm:t>
    </dgm:pt>
    <dgm:pt modelId="{A9F78C44-6F3D-404D-A199-77D421772A36}" type="parTrans" cxnId="{E7BE47F7-5C1A-475D-9002-BFC5D33BBB9A}">
      <dgm:prSet/>
      <dgm:spPr/>
      <dgm:t>
        <a:bodyPr/>
        <a:lstStyle/>
        <a:p>
          <a:endParaRPr lang="en-US"/>
        </a:p>
      </dgm:t>
    </dgm:pt>
    <dgm:pt modelId="{20DE335D-7709-461A-888C-57AC18F8C5B1}" type="sibTrans" cxnId="{E7BE47F7-5C1A-475D-9002-BFC5D33BBB9A}">
      <dgm:prSet/>
      <dgm:spPr/>
      <dgm:t>
        <a:bodyPr/>
        <a:lstStyle/>
        <a:p>
          <a:endParaRPr lang="en-US"/>
        </a:p>
      </dgm:t>
    </dgm:pt>
    <dgm:pt modelId="{6B03406E-1543-4974-8DDF-BF00595DE044}" type="pres">
      <dgm:prSet presAssocID="{7A49CA70-0AEA-4F5A-813C-EDEF5E2F91A0}" presName="linear" presStyleCnt="0">
        <dgm:presLayoutVars>
          <dgm:animLvl val="lvl"/>
          <dgm:resizeHandles val="exact"/>
        </dgm:presLayoutVars>
      </dgm:prSet>
      <dgm:spPr/>
    </dgm:pt>
    <dgm:pt modelId="{40C853B6-CAD5-4745-B082-1D4A99A1FBFF}" type="pres">
      <dgm:prSet presAssocID="{94B3335A-691D-4594-B2D7-F21AE2472DD7}" presName="parentText" presStyleLbl="node1" presStyleIdx="0" presStyleCnt="8">
        <dgm:presLayoutVars>
          <dgm:chMax val="0"/>
          <dgm:bulletEnabled val="1"/>
        </dgm:presLayoutVars>
      </dgm:prSet>
      <dgm:spPr/>
    </dgm:pt>
    <dgm:pt modelId="{DCC33484-B8A1-407B-A7DC-C670C045C5ED}" type="pres">
      <dgm:prSet presAssocID="{CAD3D104-1004-413B-99B0-7E91F9750EC0}" presName="spacer" presStyleCnt="0"/>
      <dgm:spPr/>
    </dgm:pt>
    <dgm:pt modelId="{34884888-FEB3-44CD-A86A-0298F855D494}" type="pres">
      <dgm:prSet presAssocID="{B7097A3D-FC4D-4215-A73B-9969217C4288}" presName="parentText" presStyleLbl="node1" presStyleIdx="1" presStyleCnt="8">
        <dgm:presLayoutVars>
          <dgm:chMax val="0"/>
          <dgm:bulletEnabled val="1"/>
        </dgm:presLayoutVars>
      </dgm:prSet>
      <dgm:spPr/>
    </dgm:pt>
    <dgm:pt modelId="{5B6A15BA-01AD-4DE7-86F6-5EC1652DE413}" type="pres">
      <dgm:prSet presAssocID="{CAF9B4F6-F614-49C5-AD2C-28124AC278B0}" presName="spacer" presStyleCnt="0"/>
      <dgm:spPr/>
    </dgm:pt>
    <dgm:pt modelId="{1E18EA30-901D-41DE-8320-EC5BD68D7C8D}" type="pres">
      <dgm:prSet presAssocID="{95FF5040-0FCB-4EB6-8E75-8934ACB95C99}" presName="parentText" presStyleLbl="node1" presStyleIdx="2" presStyleCnt="8">
        <dgm:presLayoutVars>
          <dgm:chMax val="0"/>
          <dgm:bulletEnabled val="1"/>
        </dgm:presLayoutVars>
      </dgm:prSet>
      <dgm:spPr/>
    </dgm:pt>
    <dgm:pt modelId="{85F2AC64-DE06-443A-A1DE-31EFF1301389}" type="pres">
      <dgm:prSet presAssocID="{D6FA27FC-7A15-4A6C-8725-0D47C50F56DC}" presName="spacer" presStyleCnt="0"/>
      <dgm:spPr/>
    </dgm:pt>
    <dgm:pt modelId="{0D320E8F-9053-49D1-AF09-46CEE030119C}" type="pres">
      <dgm:prSet presAssocID="{C4E27428-833C-45FD-B2DD-D4CCA874B4B7}" presName="parentText" presStyleLbl="node1" presStyleIdx="3" presStyleCnt="8">
        <dgm:presLayoutVars>
          <dgm:chMax val="0"/>
          <dgm:bulletEnabled val="1"/>
        </dgm:presLayoutVars>
      </dgm:prSet>
      <dgm:spPr/>
    </dgm:pt>
    <dgm:pt modelId="{3E425E92-BB16-4A8A-BCB3-5D1204CB6AB0}" type="pres">
      <dgm:prSet presAssocID="{52F63F6C-773E-4FBA-B3E5-AD7DC25FA821}" presName="spacer" presStyleCnt="0"/>
      <dgm:spPr/>
    </dgm:pt>
    <dgm:pt modelId="{1D39FDA6-09B1-4EA8-8C94-70B31CACD0D8}" type="pres">
      <dgm:prSet presAssocID="{5578840D-0034-4DA9-A3B4-E466733F1173}" presName="parentText" presStyleLbl="node1" presStyleIdx="4" presStyleCnt="8">
        <dgm:presLayoutVars>
          <dgm:chMax val="0"/>
          <dgm:bulletEnabled val="1"/>
        </dgm:presLayoutVars>
      </dgm:prSet>
      <dgm:spPr/>
    </dgm:pt>
    <dgm:pt modelId="{7E2B5B9E-C629-4CAF-A4A5-12F44A46BCA3}" type="pres">
      <dgm:prSet presAssocID="{B10F5953-F312-4599-B700-1EA40B10ED36}" presName="spacer" presStyleCnt="0"/>
      <dgm:spPr/>
    </dgm:pt>
    <dgm:pt modelId="{90CF4E0C-0617-4EC9-B05B-74EE42B7438B}" type="pres">
      <dgm:prSet presAssocID="{C76EDE20-E60D-4705-A18E-D549463720E9}" presName="parentText" presStyleLbl="node1" presStyleIdx="5" presStyleCnt="8">
        <dgm:presLayoutVars>
          <dgm:chMax val="0"/>
          <dgm:bulletEnabled val="1"/>
        </dgm:presLayoutVars>
      </dgm:prSet>
      <dgm:spPr/>
    </dgm:pt>
    <dgm:pt modelId="{CFAB8D0F-9B79-47B4-A019-30AD136F23ED}" type="pres">
      <dgm:prSet presAssocID="{2ECA6FF1-66AF-4130-A13C-5833E8432C98}" presName="spacer" presStyleCnt="0"/>
      <dgm:spPr/>
    </dgm:pt>
    <dgm:pt modelId="{7152883A-B65A-424A-B7C4-97E915CC261C}" type="pres">
      <dgm:prSet presAssocID="{75FFFAE9-0C72-4FD3-8319-11542EC53414}" presName="parentText" presStyleLbl="node1" presStyleIdx="6" presStyleCnt="8">
        <dgm:presLayoutVars>
          <dgm:chMax val="0"/>
          <dgm:bulletEnabled val="1"/>
        </dgm:presLayoutVars>
      </dgm:prSet>
      <dgm:spPr/>
    </dgm:pt>
    <dgm:pt modelId="{CAF4B708-C72D-4C9C-A4DC-40CBD2EF5F54}" type="pres">
      <dgm:prSet presAssocID="{BCEE2C1A-0FC3-47BF-9302-7A39B70A4D06}" presName="spacer" presStyleCnt="0"/>
      <dgm:spPr/>
    </dgm:pt>
    <dgm:pt modelId="{77EF87F9-F83B-44E5-99A6-6821E1596823}" type="pres">
      <dgm:prSet presAssocID="{EE82F17C-A5C2-4895-B9E4-1F3C0A48D257}" presName="parentText" presStyleLbl="node1" presStyleIdx="7" presStyleCnt="8" custLinFactNeighborX="-5722" custLinFactNeighborY="-55356">
        <dgm:presLayoutVars>
          <dgm:chMax val="0"/>
          <dgm:bulletEnabled val="1"/>
        </dgm:presLayoutVars>
      </dgm:prSet>
      <dgm:spPr/>
    </dgm:pt>
  </dgm:ptLst>
  <dgm:cxnLst>
    <dgm:cxn modelId="{13BAFA01-3102-423D-B090-1613C669BD08}" type="presOf" srcId="{C4E27428-833C-45FD-B2DD-D4CCA874B4B7}" destId="{0D320E8F-9053-49D1-AF09-46CEE030119C}" srcOrd="0" destOrd="0" presId="urn:microsoft.com/office/officeart/2005/8/layout/vList2"/>
    <dgm:cxn modelId="{1E85930A-E035-405E-A490-EB48FAB66928}" srcId="{7A49CA70-0AEA-4F5A-813C-EDEF5E2F91A0}" destId="{C4E27428-833C-45FD-B2DD-D4CCA874B4B7}" srcOrd="3" destOrd="0" parTransId="{6E3F394D-A809-4A2A-83AA-0BFE2FEBB1D5}" sibTransId="{52F63F6C-773E-4FBA-B3E5-AD7DC25FA821}"/>
    <dgm:cxn modelId="{9E793E10-0251-4CB3-A218-6E3B08A48D6B}" type="presOf" srcId="{95FF5040-0FCB-4EB6-8E75-8934ACB95C99}" destId="{1E18EA30-901D-41DE-8320-EC5BD68D7C8D}" srcOrd="0" destOrd="0" presId="urn:microsoft.com/office/officeart/2005/8/layout/vList2"/>
    <dgm:cxn modelId="{1F602633-347D-4BAB-B197-3FB666E1E95E}" type="presOf" srcId="{7A49CA70-0AEA-4F5A-813C-EDEF5E2F91A0}" destId="{6B03406E-1543-4974-8DDF-BF00595DE044}" srcOrd="0" destOrd="0" presId="urn:microsoft.com/office/officeart/2005/8/layout/vList2"/>
    <dgm:cxn modelId="{79E59F35-FEFA-442C-93BB-FE6E7318035D}" srcId="{7A49CA70-0AEA-4F5A-813C-EDEF5E2F91A0}" destId="{5578840D-0034-4DA9-A3B4-E466733F1173}" srcOrd="4" destOrd="0" parTransId="{E8DBD011-4435-4A37-84BB-831D3B182B11}" sibTransId="{B10F5953-F312-4599-B700-1EA40B10ED36}"/>
    <dgm:cxn modelId="{FE1F3650-0217-4CB9-B57C-4AEB240163D0}" type="presOf" srcId="{C76EDE20-E60D-4705-A18E-D549463720E9}" destId="{90CF4E0C-0617-4EC9-B05B-74EE42B7438B}" srcOrd="0" destOrd="0" presId="urn:microsoft.com/office/officeart/2005/8/layout/vList2"/>
    <dgm:cxn modelId="{F9597F56-01F0-4E81-A9B3-3C28DB4068CE}" type="presOf" srcId="{94B3335A-691D-4594-B2D7-F21AE2472DD7}" destId="{40C853B6-CAD5-4745-B082-1D4A99A1FBFF}" srcOrd="0" destOrd="0" presId="urn:microsoft.com/office/officeart/2005/8/layout/vList2"/>
    <dgm:cxn modelId="{C148CE93-F5F9-42B7-BE78-9FF3775F52C7}" srcId="{7A49CA70-0AEA-4F5A-813C-EDEF5E2F91A0}" destId="{75FFFAE9-0C72-4FD3-8319-11542EC53414}" srcOrd="6" destOrd="0" parTransId="{128C45BA-4B45-4F63-AFA1-0931A78B6365}" sibTransId="{BCEE2C1A-0FC3-47BF-9302-7A39B70A4D06}"/>
    <dgm:cxn modelId="{9109359A-A5BC-4CEA-8D55-B8FC0954E6A6}" srcId="{7A49CA70-0AEA-4F5A-813C-EDEF5E2F91A0}" destId="{94B3335A-691D-4594-B2D7-F21AE2472DD7}" srcOrd="0" destOrd="0" parTransId="{371A74FD-8837-4772-91E7-D0142E00FECF}" sibTransId="{CAD3D104-1004-413B-99B0-7E91F9750EC0}"/>
    <dgm:cxn modelId="{EDB7B5AF-6D00-4AE5-B3E0-FE72C9E514D8}" srcId="{7A49CA70-0AEA-4F5A-813C-EDEF5E2F91A0}" destId="{95FF5040-0FCB-4EB6-8E75-8934ACB95C99}" srcOrd="2" destOrd="0" parTransId="{7EE34302-776C-437A-A4D4-CE60A474328F}" sibTransId="{D6FA27FC-7A15-4A6C-8725-0D47C50F56DC}"/>
    <dgm:cxn modelId="{D196BCB4-FED8-486B-8FB9-4677F33D7257}" type="presOf" srcId="{B7097A3D-FC4D-4215-A73B-9969217C4288}" destId="{34884888-FEB3-44CD-A86A-0298F855D494}" srcOrd="0" destOrd="0" presId="urn:microsoft.com/office/officeart/2005/8/layout/vList2"/>
    <dgm:cxn modelId="{5B4492B5-8D51-4F8C-B317-5F72CD32B3A1}" type="presOf" srcId="{EE82F17C-A5C2-4895-B9E4-1F3C0A48D257}" destId="{77EF87F9-F83B-44E5-99A6-6821E1596823}" srcOrd="0" destOrd="0" presId="urn:microsoft.com/office/officeart/2005/8/layout/vList2"/>
    <dgm:cxn modelId="{3C2E25B7-81B5-4843-AA63-91978783E7F2}" srcId="{7A49CA70-0AEA-4F5A-813C-EDEF5E2F91A0}" destId="{B7097A3D-FC4D-4215-A73B-9969217C4288}" srcOrd="1" destOrd="0" parTransId="{C22BE367-F3CE-44D5-ACD8-863B9B36BB17}" sibTransId="{CAF9B4F6-F614-49C5-AD2C-28124AC278B0}"/>
    <dgm:cxn modelId="{5AA4B5D8-FCBB-46F2-8243-CADD6BC16039}" srcId="{7A49CA70-0AEA-4F5A-813C-EDEF5E2F91A0}" destId="{C76EDE20-E60D-4705-A18E-D549463720E9}" srcOrd="5" destOrd="0" parTransId="{D8973082-7798-40F6-A822-D34A1DD3379A}" sibTransId="{2ECA6FF1-66AF-4130-A13C-5833E8432C98}"/>
    <dgm:cxn modelId="{E686D2E2-9C05-4604-BA44-008686538EC7}" type="presOf" srcId="{5578840D-0034-4DA9-A3B4-E466733F1173}" destId="{1D39FDA6-09B1-4EA8-8C94-70B31CACD0D8}" srcOrd="0" destOrd="0" presId="urn:microsoft.com/office/officeart/2005/8/layout/vList2"/>
    <dgm:cxn modelId="{CE74FEE6-B348-4214-8600-58E8DE80B7A7}" type="presOf" srcId="{75FFFAE9-0C72-4FD3-8319-11542EC53414}" destId="{7152883A-B65A-424A-B7C4-97E915CC261C}" srcOrd="0" destOrd="0" presId="urn:microsoft.com/office/officeart/2005/8/layout/vList2"/>
    <dgm:cxn modelId="{E7BE47F7-5C1A-475D-9002-BFC5D33BBB9A}" srcId="{7A49CA70-0AEA-4F5A-813C-EDEF5E2F91A0}" destId="{EE82F17C-A5C2-4895-B9E4-1F3C0A48D257}" srcOrd="7" destOrd="0" parTransId="{A9F78C44-6F3D-404D-A199-77D421772A36}" sibTransId="{20DE335D-7709-461A-888C-57AC18F8C5B1}"/>
    <dgm:cxn modelId="{35CC212C-20D6-4A91-8CFF-92AB8E11D559}" type="presParOf" srcId="{6B03406E-1543-4974-8DDF-BF00595DE044}" destId="{40C853B6-CAD5-4745-B082-1D4A99A1FBFF}" srcOrd="0" destOrd="0" presId="urn:microsoft.com/office/officeart/2005/8/layout/vList2"/>
    <dgm:cxn modelId="{6AE62CDB-AEBD-4A24-BB67-F66DE3D1F60F}" type="presParOf" srcId="{6B03406E-1543-4974-8DDF-BF00595DE044}" destId="{DCC33484-B8A1-407B-A7DC-C670C045C5ED}" srcOrd="1" destOrd="0" presId="urn:microsoft.com/office/officeart/2005/8/layout/vList2"/>
    <dgm:cxn modelId="{3A7CD4B5-2386-4368-92AB-522087C4A20D}" type="presParOf" srcId="{6B03406E-1543-4974-8DDF-BF00595DE044}" destId="{34884888-FEB3-44CD-A86A-0298F855D494}" srcOrd="2" destOrd="0" presId="urn:microsoft.com/office/officeart/2005/8/layout/vList2"/>
    <dgm:cxn modelId="{345E22F3-205E-49FA-B017-22EC5E6F7BF4}" type="presParOf" srcId="{6B03406E-1543-4974-8DDF-BF00595DE044}" destId="{5B6A15BA-01AD-4DE7-86F6-5EC1652DE413}" srcOrd="3" destOrd="0" presId="urn:microsoft.com/office/officeart/2005/8/layout/vList2"/>
    <dgm:cxn modelId="{7E8B59AD-875E-42CE-9995-5DE30282A06A}" type="presParOf" srcId="{6B03406E-1543-4974-8DDF-BF00595DE044}" destId="{1E18EA30-901D-41DE-8320-EC5BD68D7C8D}" srcOrd="4" destOrd="0" presId="urn:microsoft.com/office/officeart/2005/8/layout/vList2"/>
    <dgm:cxn modelId="{61D6202D-B84B-486D-802D-322C0DB6CE45}" type="presParOf" srcId="{6B03406E-1543-4974-8DDF-BF00595DE044}" destId="{85F2AC64-DE06-443A-A1DE-31EFF1301389}" srcOrd="5" destOrd="0" presId="urn:microsoft.com/office/officeart/2005/8/layout/vList2"/>
    <dgm:cxn modelId="{68F5693D-1291-49E5-9709-7D6A96CFAC1C}" type="presParOf" srcId="{6B03406E-1543-4974-8DDF-BF00595DE044}" destId="{0D320E8F-9053-49D1-AF09-46CEE030119C}" srcOrd="6" destOrd="0" presId="urn:microsoft.com/office/officeart/2005/8/layout/vList2"/>
    <dgm:cxn modelId="{1ED6589F-0B14-4EF3-9E2D-B91CB740AF8B}" type="presParOf" srcId="{6B03406E-1543-4974-8DDF-BF00595DE044}" destId="{3E425E92-BB16-4A8A-BCB3-5D1204CB6AB0}" srcOrd="7" destOrd="0" presId="urn:microsoft.com/office/officeart/2005/8/layout/vList2"/>
    <dgm:cxn modelId="{67B649D1-9ACF-4A52-8AF3-4D006E446559}" type="presParOf" srcId="{6B03406E-1543-4974-8DDF-BF00595DE044}" destId="{1D39FDA6-09B1-4EA8-8C94-70B31CACD0D8}" srcOrd="8" destOrd="0" presId="urn:microsoft.com/office/officeart/2005/8/layout/vList2"/>
    <dgm:cxn modelId="{5979993D-DFA4-4E43-BE8F-1ED6D84DFF52}" type="presParOf" srcId="{6B03406E-1543-4974-8DDF-BF00595DE044}" destId="{7E2B5B9E-C629-4CAF-A4A5-12F44A46BCA3}" srcOrd="9" destOrd="0" presId="urn:microsoft.com/office/officeart/2005/8/layout/vList2"/>
    <dgm:cxn modelId="{E311602C-592F-4A38-B4FC-79966A54E740}" type="presParOf" srcId="{6B03406E-1543-4974-8DDF-BF00595DE044}" destId="{90CF4E0C-0617-4EC9-B05B-74EE42B7438B}" srcOrd="10" destOrd="0" presId="urn:microsoft.com/office/officeart/2005/8/layout/vList2"/>
    <dgm:cxn modelId="{67CE34B9-25A9-414E-8F3C-AF4A51855B9B}" type="presParOf" srcId="{6B03406E-1543-4974-8DDF-BF00595DE044}" destId="{CFAB8D0F-9B79-47B4-A019-30AD136F23ED}" srcOrd="11" destOrd="0" presId="urn:microsoft.com/office/officeart/2005/8/layout/vList2"/>
    <dgm:cxn modelId="{8510132E-F5C8-45BB-96E5-A8FEDAFC2C22}" type="presParOf" srcId="{6B03406E-1543-4974-8DDF-BF00595DE044}" destId="{7152883A-B65A-424A-B7C4-97E915CC261C}" srcOrd="12" destOrd="0" presId="urn:microsoft.com/office/officeart/2005/8/layout/vList2"/>
    <dgm:cxn modelId="{72EF595B-83A2-401A-89ED-0A6F7DC9044E}" type="presParOf" srcId="{6B03406E-1543-4974-8DDF-BF00595DE044}" destId="{CAF4B708-C72D-4C9C-A4DC-40CBD2EF5F54}" srcOrd="13" destOrd="0" presId="urn:microsoft.com/office/officeart/2005/8/layout/vList2"/>
    <dgm:cxn modelId="{E260ECD2-8B85-4339-A732-80007A6950B1}" type="presParOf" srcId="{6B03406E-1543-4974-8DDF-BF00595DE044}" destId="{77EF87F9-F83B-44E5-99A6-6821E1596823}"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D94953-05D2-437F-AB95-CF5C93CBA45E}"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7C5124F6-6E79-4FD0-BF4B-A826FDA97ED7}">
      <dgm:prSet/>
      <dgm:spPr/>
      <dgm:t>
        <a:bodyPr/>
        <a:lstStyle/>
        <a:p>
          <a:r>
            <a:rPr lang="en-US" dirty="0"/>
            <a:t>From a review of the literature on Fatherhood programs we are aware that the educational deficits of poor men, especially minority men, is a critical factor. Less educated men suffer lifelong disadvantages with respect to employment and earnings. This finding  is often compounded by the extreme deficits associated with incarceration. </a:t>
          </a:r>
        </a:p>
      </dgm:t>
    </dgm:pt>
    <dgm:pt modelId="{299B9C20-BEEF-405E-85C2-989F0B76C480}" type="parTrans" cxnId="{B4358599-134C-4079-8A37-2BE98B9B3295}">
      <dgm:prSet/>
      <dgm:spPr/>
      <dgm:t>
        <a:bodyPr/>
        <a:lstStyle/>
        <a:p>
          <a:endParaRPr lang="en-US"/>
        </a:p>
      </dgm:t>
    </dgm:pt>
    <dgm:pt modelId="{8D5752B2-8AD7-464E-8249-2D73C82E459F}" type="sibTrans" cxnId="{B4358599-134C-4079-8A37-2BE98B9B3295}">
      <dgm:prSet/>
      <dgm:spPr/>
      <dgm:t>
        <a:bodyPr/>
        <a:lstStyle/>
        <a:p>
          <a:endParaRPr lang="en-US"/>
        </a:p>
      </dgm:t>
    </dgm:pt>
    <dgm:pt modelId="{EC9CA491-4D05-49D8-8B96-15B1524185CA}">
      <dgm:prSet/>
      <dgm:spPr/>
      <dgm:t>
        <a:bodyPr/>
        <a:lstStyle/>
        <a:p>
          <a:r>
            <a:rPr lang="en-US" dirty="0"/>
            <a:t>TANF programs are addressing education deficits with GED programs; career and technical programs; and our incentive-based pay for performance program. </a:t>
          </a:r>
        </a:p>
      </dgm:t>
    </dgm:pt>
    <dgm:pt modelId="{C9764D18-7A18-47F0-A74D-908869A86718}" type="parTrans" cxnId="{E0128859-718B-4B98-B902-4F94936F96B6}">
      <dgm:prSet/>
      <dgm:spPr/>
      <dgm:t>
        <a:bodyPr/>
        <a:lstStyle/>
        <a:p>
          <a:endParaRPr lang="en-US"/>
        </a:p>
      </dgm:t>
    </dgm:pt>
    <dgm:pt modelId="{CB160218-2818-4465-8CD8-A42FEC519D6A}" type="sibTrans" cxnId="{E0128859-718B-4B98-B902-4F94936F96B6}">
      <dgm:prSet/>
      <dgm:spPr/>
      <dgm:t>
        <a:bodyPr/>
        <a:lstStyle/>
        <a:p>
          <a:endParaRPr lang="en-US"/>
        </a:p>
      </dgm:t>
    </dgm:pt>
    <dgm:pt modelId="{494D6B2C-38B7-4C19-AD82-48A876EC358B}">
      <dgm:prSet/>
      <dgm:spPr/>
      <dgm:t>
        <a:bodyPr/>
        <a:lstStyle/>
        <a:p>
          <a:r>
            <a:rPr lang="en-US" dirty="0"/>
            <a:t>Grantees have promoted the success of the program and desire to serve more participants under this model. </a:t>
          </a:r>
        </a:p>
      </dgm:t>
    </dgm:pt>
    <dgm:pt modelId="{CF07C56C-457C-47EB-B4D0-94C9C367E3E4}" type="parTrans" cxnId="{A2EE4FEA-1985-4996-AFB2-C76B0932D659}">
      <dgm:prSet/>
      <dgm:spPr/>
      <dgm:t>
        <a:bodyPr/>
        <a:lstStyle/>
        <a:p>
          <a:endParaRPr lang="en-US"/>
        </a:p>
      </dgm:t>
    </dgm:pt>
    <dgm:pt modelId="{F2FEB17A-20BF-4C2D-826B-E916E8F6E483}" type="sibTrans" cxnId="{A2EE4FEA-1985-4996-AFB2-C76B0932D659}">
      <dgm:prSet/>
      <dgm:spPr/>
      <dgm:t>
        <a:bodyPr/>
        <a:lstStyle/>
        <a:p>
          <a:endParaRPr lang="en-US"/>
        </a:p>
      </dgm:t>
    </dgm:pt>
    <dgm:pt modelId="{624927FF-328F-4F90-8841-2F8EDB4F63DB}" type="pres">
      <dgm:prSet presAssocID="{AFD94953-05D2-437F-AB95-CF5C93CBA45E}" presName="linear" presStyleCnt="0">
        <dgm:presLayoutVars>
          <dgm:animLvl val="lvl"/>
          <dgm:resizeHandles val="exact"/>
        </dgm:presLayoutVars>
      </dgm:prSet>
      <dgm:spPr/>
    </dgm:pt>
    <dgm:pt modelId="{20E31B06-DE97-4A8C-9409-F9B669436ABE}" type="pres">
      <dgm:prSet presAssocID="{7C5124F6-6E79-4FD0-BF4B-A826FDA97ED7}" presName="parentText" presStyleLbl="node1" presStyleIdx="0" presStyleCnt="3">
        <dgm:presLayoutVars>
          <dgm:chMax val="0"/>
          <dgm:bulletEnabled val="1"/>
        </dgm:presLayoutVars>
      </dgm:prSet>
      <dgm:spPr/>
    </dgm:pt>
    <dgm:pt modelId="{07E8753D-1311-4BED-8737-7476792D71BC}" type="pres">
      <dgm:prSet presAssocID="{8D5752B2-8AD7-464E-8249-2D73C82E459F}" presName="spacer" presStyleCnt="0"/>
      <dgm:spPr/>
    </dgm:pt>
    <dgm:pt modelId="{412E4DA3-4CD3-46BE-9B6F-E5DC4BF715E8}" type="pres">
      <dgm:prSet presAssocID="{EC9CA491-4D05-49D8-8B96-15B1524185CA}" presName="parentText" presStyleLbl="node1" presStyleIdx="1" presStyleCnt="3">
        <dgm:presLayoutVars>
          <dgm:chMax val="0"/>
          <dgm:bulletEnabled val="1"/>
        </dgm:presLayoutVars>
      </dgm:prSet>
      <dgm:spPr/>
    </dgm:pt>
    <dgm:pt modelId="{274119BF-8A72-4AB7-B6A8-9FD26A819A7C}" type="pres">
      <dgm:prSet presAssocID="{CB160218-2818-4465-8CD8-A42FEC519D6A}" presName="spacer" presStyleCnt="0"/>
      <dgm:spPr/>
    </dgm:pt>
    <dgm:pt modelId="{E4E7076E-D80B-427B-97CD-31C6CC93C75F}" type="pres">
      <dgm:prSet presAssocID="{494D6B2C-38B7-4C19-AD82-48A876EC358B}" presName="parentText" presStyleLbl="node1" presStyleIdx="2" presStyleCnt="3">
        <dgm:presLayoutVars>
          <dgm:chMax val="0"/>
          <dgm:bulletEnabled val="1"/>
        </dgm:presLayoutVars>
      </dgm:prSet>
      <dgm:spPr/>
    </dgm:pt>
  </dgm:ptLst>
  <dgm:cxnLst>
    <dgm:cxn modelId="{1A12FE16-3AEC-497F-BB61-1A1074A0EA49}" type="presOf" srcId="{494D6B2C-38B7-4C19-AD82-48A876EC358B}" destId="{E4E7076E-D80B-427B-97CD-31C6CC93C75F}" srcOrd="0" destOrd="0" presId="urn:microsoft.com/office/officeart/2005/8/layout/vList2"/>
    <dgm:cxn modelId="{A9B2F22D-9640-498B-AB9C-F4E731C6401B}" type="presOf" srcId="{7C5124F6-6E79-4FD0-BF4B-A826FDA97ED7}" destId="{20E31B06-DE97-4A8C-9409-F9B669436ABE}" srcOrd="0" destOrd="0" presId="urn:microsoft.com/office/officeart/2005/8/layout/vList2"/>
    <dgm:cxn modelId="{E0128859-718B-4B98-B902-4F94936F96B6}" srcId="{AFD94953-05D2-437F-AB95-CF5C93CBA45E}" destId="{EC9CA491-4D05-49D8-8B96-15B1524185CA}" srcOrd="1" destOrd="0" parTransId="{C9764D18-7A18-47F0-A74D-908869A86718}" sibTransId="{CB160218-2818-4465-8CD8-A42FEC519D6A}"/>
    <dgm:cxn modelId="{B4358599-134C-4079-8A37-2BE98B9B3295}" srcId="{AFD94953-05D2-437F-AB95-CF5C93CBA45E}" destId="{7C5124F6-6E79-4FD0-BF4B-A826FDA97ED7}" srcOrd="0" destOrd="0" parTransId="{299B9C20-BEEF-405E-85C2-989F0B76C480}" sibTransId="{8D5752B2-8AD7-464E-8249-2D73C82E459F}"/>
    <dgm:cxn modelId="{A79AFDAE-8315-4CC1-A0B8-91A70F242AA9}" type="presOf" srcId="{AFD94953-05D2-437F-AB95-CF5C93CBA45E}" destId="{624927FF-328F-4F90-8841-2F8EDB4F63DB}" srcOrd="0" destOrd="0" presId="urn:microsoft.com/office/officeart/2005/8/layout/vList2"/>
    <dgm:cxn modelId="{7E0A7BC7-6AC9-414B-8A13-925D5CE26E46}" type="presOf" srcId="{EC9CA491-4D05-49D8-8B96-15B1524185CA}" destId="{412E4DA3-4CD3-46BE-9B6F-E5DC4BF715E8}" srcOrd="0" destOrd="0" presId="urn:microsoft.com/office/officeart/2005/8/layout/vList2"/>
    <dgm:cxn modelId="{A2EE4FEA-1985-4996-AFB2-C76B0932D659}" srcId="{AFD94953-05D2-437F-AB95-CF5C93CBA45E}" destId="{494D6B2C-38B7-4C19-AD82-48A876EC358B}" srcOrd="2" destOrd="0" parTransId="{CF07C56C-457C-47EB-B4D0-94C9C367E3E4}" sibTransId="{F2FEB17A-20BF-4C2D-826B-E916E8F6E483}"/>
    <dgm:cxn modelId="{6DEEEF10-F2C7-4B02-A8E0-F6E1EF6E4FA3}" type="presParOf" srcId="{624927FF-328F-4F90-8841-2F8EDB4F63DB}" destId="{20E31B06-DE97-4A8C-9409-F9B669436ABE}" srcOrd="0" destOrd="0" presId="urn:microsoft.com/office/officeart/2005/8/layout/vList2"/>
    <dgm:cxn modelId="{705FB894-E5D9-4DE6-A3F9-FF09A9347AC3}" type="presParOf" srcId="{624927FF-328F-4F90-8841-2F8EDB4F63DB}" destId="{07E8753D-1311-4BED-8737-7476792D71BC}" srcOrd="1" destOrd="0" presId="urn:microsoft.com/office/officeart/2005/8/layout/vList2"/>
    <dgm:cxn modelId="{945C528A-CA69-4796-8CC2-196792A72CD7}" type="presParOf" srcId="{624927FF-328F-4F90-8841-2F8EDB4F63DB}" destId="{412E4DA3-4CD3-46BE-9B6F-E5DC4BF715E8}" srcOrd="2" destOrd="0" presId="urn:microsoft.com/office/officeart/2005/8/layout/vList2"/>
    <dgm:cxn modelId="{461B4737-ADBA-4F4F-9EBE-3920366E9BFA}" type="presParOf" srcId="{624927FF-328F-4F90-8841-2F8EDB4F63DB}" destId="{274119BF-8A72-4AB7-B6A8-9FD26A819A7C}" srcOrd="3" destOrd="0" presId="urn:microsoft.com/office/officeart/2005/8/layout/vList2"/>
    <dgm:cxn modelId="{3121761E-BA41-410E-ACE8-48ACE4A19DB2}" type="presParOf" srcId="{624927FF-328F-4F90-8841-2F8EDB4F63DB}" destId="{E4E7076E-D80B-427B-97CD-31C6CC93C75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C978FD-52DE-4C03-A635-DA005C973784}" type="doc">
      <dgm:prSet loTypeId="urn:microsoft.com/office/officeart/2005/8/layout/default" loCatId="list" qsTypeId="urn:microsoft.com/office/officeart/2005/8/quickstyle/simple4" qsCatId="simple" csTypeId="urn:microsoft.com/office/officeart/2005/8/colors/colorful2" csCatId="colorful"/>
      <dgm:spPr/>
      <dgm:t>
        <a:bodyPr/>
        <a:lstStyle/>
        <a:p>
          <a:endParaRPr lang="en-US"/>
        </a:p>
      </dgm:t>
    </dgm:pt>
    <dgm:pt modelId="{9B81C45C-4EDE-41BB-B9DC-746DEC6978C1}">
      <dgm:prSet/>
      <dgm:spPr/>
      <dgm:t>
        <a:bodyPr/>
        <a:lstStyle/>
        <a:p>
          <a:r>
            <a:rPr lang="en-US" i="0" dirty="0"/>
            <a:t>Approximately one-half of inmates are parents with minor children and most parents in prisons are fathers. </a:t>
          </a:r>
          <a:endParaRPr lang="en-US" dirty="0"/>
        </a:p>
      </dgm:t>
    </dgm:pt>
    <dgm:pt modelId="{C9A27D89-DE55-41DE-BCB3-7BEAD28D0712}" type="parTrans" cxnId="{475403BF-D38F-4E3F-A82D-02A82752C75F}">
      <dgm:prSet/>
      <dgm:spPr/>
      <dgm:t>
        <a:bodyPr/>
        <a:lstStyle/>
        <a:p>
          <a:endParaRPr lang="en-US"/>
        </a:p>
      </dgm:t>
    </dgm:pt>
    <dgm:pt modelId="{8444556B-74D9-4C5D-B7D9-797A041CB559}" type="sibTrans" cxnId="{475403BF-D38F-4E3F-A82D-02A82752C75F}">
      <dgm:prSet/>
      <dgm:spPr/>
      <dgm:t>
        <a:bodyPr/>
        <a:lstStyle/>
        <a:p>
          <a:endParaRPr lang="en-US"/>
        </a:p>
      </dgm:t>
    </dgm:pt>
    <dgm:pt modelId="{B11E6D52-F03E-4859-8D85-2FD33A5B747D}">
      <dgm:prSet/>
      <dgm:spPr/>
      <dgm:t>
        <a:bodyPr/>
        <a:lstStyle/>
        <a:p>
          <a:r>
            <a:rPr lang="en-US" dirty="0"/>
            <a:t>Approximately one-half of inmates (47% in state prisons and 57% in federal prisons) are parents with minor children (ages 0–18) and most parents in prisons are fathers (626,800 fathers compared to 57,700 mothers). </a:t>
          </a:r>
        </a:p>
      </dgm:t>
    </dgm:pt>
    <dgm:pt modelId="{D0575A3B-F81B-40F6-83EA-13E7D1F4A9E9}" type="parTrans" cxnId="{DD4F3E3C-0102-4CEF-95EB-57FD066EB74E}">
      <dgm:prSet/>
      <dgm:spPr/>
      <dgm:t>
        <a:bodyPr/>
        <a:lstStyle/>
        <a:p>
          <a:endParaRPr lang="en-US"/>
        </a:p>
      </dgm:t>
    </dgm:pt>
    <dgm:pt modelId="{9439C214-38CE-4923-B0A4-521B62C2DAD2}" type="sibTrans" cxnId="{DD4F3E3C-0102-4CEF-95EB-57FD066EB74E}">
      <dgm:prSet/>
      <dgm:spPr/>
      <dgm:t>
        <a:bodyPr/>
        <a:lstStyle/>
        <a:p>
          <a:endParaRPr lang="en-US"/>
        </a:p>
      </dgm:t>
    </dgm:pt>
    <dgm:pt modelId="{0C79D317-F718-4379-A515-4CB8969BE780}">
      <dgm:prSet/>
      <dgm:spPr/>
      <dgm:t>
        <a:bodyPr/>
        <a:lstStyle/>
        <a:p>
          <a:r>
            <a:rPr lang="en-US" dirty="0"/>
            <a:t>Looked at somewhat differently, 5.2 million children under age 18 have experienced parental incarceration at some point in their lives.</a:t>
          </a:r>
        </a:p>
      </dgm:t>
    </dgm:pt>
    <dgm:pt modelId="{9F91CA1A-C629-4F51-B3B1-C13F494E9E34}" type="parTrans" cxnId="{1E59A290-B4E9-46AA-8FAA-811C98E7FCD7}">
      <dgm:prSet/>
      <dgm:spPr/>
      <dgm:t>
        <a:bodyPr/>
        <a:lstStyle/>
        <a:p>
          <a:endParaRPr lang="en-US"/>
        </a:p>
      </dgm:t>
    </dgm:pt>
    <dgm:pt modelId="{FBC54267-6B29-4523-BA71-8B7E2A27FC97}" type="sibTrans" cxnId="{1E59A290-B4E9-46AA-8FAA-811C98E7FCD7}">
      <dgm:prSet/>
      <dgm:spPr/>
      <dgm:t>
        <a:bodyPr/>
        <a:lstStyle/>
        <a:p>
          <a:endParaRPr lang="en-US"/>
        </a:p>
      </dgm:t>
    </dgm:pt>
    <dgm:pt modelId="{C4BB143C-F2F5-44CD-B2F0-75BA2C45029A}">
      <dgm:prSet/>
      <dgm:spPr/>
      <dgm:t>
        <a:bodyPr/>
        <a:lstStyle/>
        <a:p>
          <a:r>
            <a:rPr lang="en-US" dirty="0"/>
            <a:t>Having a father in prison engenders severe financial dislocations. Incarceration also disrupts parent–child relationships. Nearly two-third (62%) of parents in state prisons and 84% of parents in federal prisons are incarcerated more than 100 miles from their last residence. Less than one-third of incarcerated fathers see at least one of their children on a regular basis. </a:t>
          </a:r>
        </a:p>
      </dgm:t>
    </dgm:pt>
    <dgm:pt modelId="{DE2E0C11-DC54-41F9-873F-83FF050478BA}" type="parTrans" cxnId="{D37660EB-E7AC-4051-A1BE-2D32C155DC09}">
      <dgm:prSet/>
      <dgm:spPr/>
      <dgm:t>
        <a:bodyPr/>
        <a:lstStyle/>
        <a:p>
          <a:endParaRPr lang="en-US"/>
        </a:p>
      </dgm:t>
    </dgm:pt>
    <dgm:pt modelId="{5E3C4BC8-E8CC-4DFA-8FDB-90C8BFA31705}" type="sibTrans" cxnId="{D37660EB-E7AC-4051-A1BE-2D32C155DC09}">
      <dgm:prSet/>
      <dgm:spPr/>
      <dgm:t>
        <a:bodyPr/>
        <a:lstStyle/>
        <a:p>
          <a:endParaRPr lang="en-US"/>
        </a:p>
      </dgm:t>
    </dgm:pt>
    <dgm:pt modelId="{6F43BBF6-2E7F-40F6-AA02-C6D2A3DA77D7}">
      <dgm:prSet/>
      <dgm:spPr/>
      <dgm:t>
        <a:bodyPr/>
        <a:lstStyle/>
        <a:p>
          <a:r>
            <a:rPr lang="en-US" dirty="0"/>
            <a:t>Family income averaged over the years a father is incarcerated is 22% lower than family income was the year prior to his incarceration and remains 15% lower in the year after he is released because he is starting over. </a:t>
          </a:r>
        </a:p>
      </dgm:t>
    </dgm:pt>
    <dgm:pt modelId="{3912BE84-330B-415F-AA62-1FAD2B3FA6FD}" type="parTrans" cxnId="{846AC08D-E5C9-41B0-A8FE-FB9CF3E1DDBD}">
      <dgm:prSet/>
      <dgm:spPr/>
      <dgm:t>
        <a:bodyPr/>
        <a:lstStyle/>
        <a:p>
          <a:endParaRPr lang="en-US"/>
        </a:p>
      </dgm:t>
    </dgm:pt>
    <dgm:pt modelId="{8AA839D7-C217-4FC9-B843-51387882F5F0}" type="sibTrans" cxnId="{846AC08D-E5C9-41B0-A8FE-FB9CF3E1DDBD}">
      <dgm:prSet/>
      <dgm:spPr/>
      <dgm:t>
        <a:bodyPr/>
        <a:lstStyle/>
        <a:p>
          <a:endParaRPr lang="en-US"/>
        </a:p>
      </dgm:t>
    </dgm:pt>
    <dgm:pt modelId="{A047CB13-4039-4174-8A1E-ED53C2DE6D75}">
      <dgm:prSet/>
      <dgm:spPr/>
      <dgm:t>
        <a:bodyPr/>
        <a:lstStyle/>
        <a:p>
          <a:r>
            <a:rPr lang="en-US" dirty="0"/>
            <a:t>Two-thirds of fathers in the child support system who enroll in programs to help them with employment due to delinquent child support payments report having a criminal conviction prior to their enrollment. </a:t>
          </a:r>
        </a:p>
      </dgm:t>
    </dgm:pt>
    <dgm:pt modelId="{A9856C50-6F67-41F7-A5AA-2CA6E880D688}" type="parTrans" cxnId="{3C35ED98-D7D0-4D4E-B998-94558F5AA202}">
      <dgm:prSet/>
      <dgm:spPr/>
      <dgm:t>
        <a:bodyPr/>
        <a:lstStyle/>
        <a:p>
          <a:endParaRPr lang="en-US"/>
        </a:p>
      </dgm:t>
    </dgm:pt>
    <dgm:pt modelId="{E984525E-A61C-4EBC-A329-046DFFFCF50B}" type="sibTrans" cxnId="{3C35ED98-D7D0-4D4E-B998-94558F5AA202}">
      <dgm:prSet/>
      <dgm:spPr/>
      <dgm:t>
        <a:bodyPr/>
        <a:lstStyle/>
        <a:p>
          <a:endParaRPr lang="en-US"/>
        </a:p>
      </dgm:t>
    </dgm:pt>
    <dgm:pt modelId="{9CC7133D-D68E-4FA2-AAFD-FE0B6A4E7624}">
      <dgm:prSet/>
      <dgm:spPr/>
      <dgm:t>
        <a:bodyPr/>
        <a:lstStyle/>
        <a:p>
          <a:r>
            <a:rPr lang="en-US" dirty="0"/>
            <a:t>A recent study of barriers to employment, earnings, and child support payment among 3,767 of such fathers concluded that the most consequential barriers fathers faced dealt with criminal records and a lack of transportation.</a:t>
          </a:r>
        </a:p>
      </dgm:t>
    </dgm:pt>
    <dgm:pt modelId="{83D81EC3-C5DC-47A5-9555-6524D6395682}" type="parTrans" cxnId="{B4AE7C20-F479-4C19-97AC-B27C4C83A39E}">
      <dgm:prSet/>
      <dgm:spPr/>
      <dgm:t>
        <a:bodyPr/>
        <a:lstStyle/>
        <a:p>
          <a:endParaRPr lang="en-US"/>
        </a:p>
      </dgm:t>
    </dgm:pt>
    <dgm:pt modelId="{871CF925-92C1-4629-9CA3-2A26073F7DED}" type="sibTrans" cxnId="{B4AE7C20-F479-4C19-97AC-B27C4C83A39E}">
      <dgm:prSet/>
      <dgm:spPr/>
      <dgm:t>
        <a:bodyPr/>
        <a:lstStyle/>
        <a:p>
          <a:endParaRPr lang="en-US"/>
        </a:p>
      </dgm:t>
    </dgm:pt>
    <dgm:pt modelId="{083229B6-ADF9-42C1-B284-6B6332443740}" type="pres">
      <dgm:prSet presAssocID="{8EC978FD-52DE-4C03-A635-DA005C973784}" presName="diagram" presStyleCnt="0">
        <dgm:presLayoutVars>
          <dgm:dir/>
          <dgm:resizeHandles val="exact"/>
        </dgm:presLayoutVars>
      </dgm:prSet>
      <dgm:spPr/>
    </dgm:pt>
    <dgm:pt modelId="{2698DEC5-FA32-46CD-BE57-2E46B8ECAF5A}" type="pres">
      <dgm:prSet presAssocID="{9B81C45C-4EDE-41BB-B9DC-746DEC6978C1}" presName="node" presStyleLbl="node1" presStyleIdx="0" presStyleCnt="7">
        <dgm:presLayoutVars>
          <dgm:bulletEnabled val="1"/>
        </dgm:presLayoutVars>
      </dgm:prSet>
      <dgm:spPr/>
    </dgm:pt>
    <dgm:pt modelId="{75CB6187-F765-4EEF-8C08-F41CDC0AA3CE}" type="pres">
      <dgm:prSet presAssocID="{8444556B-74D9-4C5D-B7D9-797A041CB559}" presName="sibTrans" presStyleCnt="0"/>
      <dgm:spPr/>
    </dgm:pt>
    <dgm:pt modelId="{EB659041-4A1F-49EE-8FF4-5AB5EBB13B6B}" type="pres">
      <dgm:prSet presAssocID="{B11E6D52-F03E-4859-8D85-2FD33A5B747D}" presName="node" presStyleLbl="node1" presStyleIdx="1" presStyleCnt="7">
        <dgm:presLayoutVars>
          <dgm:bulletEnabled val="1"/>
        </dgm:presLayoutVars>
      </dgm:prSet>
      <dgm:spPr/>
    </dgm:pt>
    <dgm:pt modelId="{979A5B6C-3FCE-4BBD-AE3D-0F23F7563B09}" type="pres">
      <dgm:prSet presAssocID="{9439C214-38CE-4923-B0A4-521B62C2DAD2}" presName="sibTrans" presStyleCnt="0"/>
      <dgm:spPr/>
    </dgm:pt>
    <dgm:pt modelId="{E764FC29-2593-4036-B36A-3E750A20F377}" type="pres">
      <dgm:prSet presAssocID="{0C79D317-F718-4379-A515-4CB8969BE780}" presName="node" presStyleLbl="node1" presStyleIdx="2" presStyleCnt="7">
        <dgm:presLayoutVars>
          <dgm:bulletEnabled val="1"/>
        </dgm:presLayoutVars>
      </dgm:prSet>
      <dgm:spPr/>
    </dgm:pt>
    <dgm:pt modelId="{1417D7AC-F516-48CA-8917-F6937B140F39}" type="pres">
      <dgm:prSet presAssocID="{FBC54267-6B29-4523-BA71-8B7E2A27FC97}" presName="sibTrans" presStyleCnt="0"/>
      <dgm:spPr/>
    </dgm:pt>
    <dgm:pt modelId="{CEFB85B7-8059-4054-88F3-7A71585C46BF}" type="pres">
      <dgm:prSet presAssocID="{C4BB143C-F2F5-44CD-B2F0-75BA2C45029A}" presName="node" presStyleLbl="node1" presStyleIdx="3" presStyleCnt="7">
        <dgm:presLayoutVars>
          <dgm:bulletEnabled val="1"/>
        </dgm:presLayoutVars>
      </dgm:prSet>
      <dgm:spPr/>
    </dgm:pt>
    <dgm:pt modelId="{C7299C57-2574-4180-A5F3-BAE196CAAF15}" type="pres">
      <dgm:prSet presAssocID="{5E3C4BC8-E8CC-4DFA-8FDB-90C8BFA31705}" presName="sibTrans" presStyleCnt="0"/>
      <dgm:spPr/>
    </dgm:pt>
    <dgm:pt modelId="{421B0283-5576-40EB-9CAC-80C8BF802A1C}" type="pres">
      <dgm:prSet presAssocID="{6F43BBF6-2E7F-40F6-AA02-C6D2A3DA77D7}" presName="node" presStyleLbl="node1" presStyleIdx="4" presStyleCnt="7">
        <dgm:presLayoutVars>
          <dgm:bulletEnabled val="1"/>
        </dgm:presLayoutVars>
      </dgm:prSet>
      <dgm:spPr/>
    </dgm:pt>
    <dgm:pt modelId="{8DD7413C-3D58-4E64-9F49-7452C0747A29}" type="pres">
      <dgm:prSet presAssocID="{8AA839D7-C217-4FC9-B843-51387882F5F0}" presName="sibTrans" presStyleCnt="0"/>
      <dgm:spPr/>
    </dgm:pt>
    <dgm:pt modelId="{89888A41-E370-43E9-BFC2-BFDE0CC39A4F}" type="pres">
      <dgm:prSet presAssocID="{A047CB13-4039-4174-8A1E-ED53C2DE6D75}" presName="node" presStyleLbl="node1" presStyleIdx="5" presStyleCnt="7">
        <dgm:presLayoutVars>
          <dgm:bulletEnabled val="1"/>
        </dgm:presLayoutVars>
      </dgm:prSet>
      <dgm:spPr/>
    </dgm:pt>
    <dgm:pt modelId="{B4CD044B-FC9A-4D23-B323-BC2C0D663EC2}" type="pres">
      <dgm:prSet presAssocID="{E984525E-A61C-4EBC-A329-046DFFFCF50B}" presName="sibTrans" presStyleCnt="0"/>
      <dgm:spPr/>
    </dgm:pt>
    <dgm:pt modelId="{0C5FCB29-353B-4BC4-ADFE-193EA42969D6}" type="pres">
      <dgm:prSet presAssocID="{9CC7133D-D68E-4FA2-AAFD-FE0B6A4E7624}" presName="node" presStyleLbl="node1" presStyleIdx="6" presStyleCnt="7">
        <dgm:presLayoutVars>
          <dgm:bulletEnabled val="1"/>
        </dgm:presLayoutVars>
      </dgm:prSet>
      <dgm:spPr/>
    </dgm:pt>
  </dgm:ptLst>
  <dgm:cxnLst>
    <dgm:cxn modelId="{38F0080D-F0AF-44CB-B63B-098D504E85C6}" type="presOf" srcId="{0C79D317-F718-4379-A515-4CB8969BE780}" destId="{E764FC29-2593-4036-B36A-3E750A20F377}" srcOrd="0" destOrd="0" presId="urn:microsoft.com/office/officeart/2005/8/layout/default"/>
    <dgm:cxn modelId="{B4AE7C20-F479-4C19-97AC-B27C4C83A39E}" srcId="{8EC978FD-52DE-4C03-A635-DA005C973784}" destId="{9CC7133D-D68E-4FA2-AAFD-FE0B6A4E7624}" srcOrd="6" destOrd="0" parTransId="{83D81EC3-C5DC-47A5-9555-6524D6395682}" sibTransId="{871CF925-92C1-4629-9CA3-2A26073F7DED}"/>
    <dgm:cxn modelId="{DD4F3E3C-0102-4CEF-95EB-57FD066EB74E}" srcId="{8EC978FD-52DE-4C03-A635-DA005C973784}" destId="{B11E6D52-F03E-4859-8D85-2FD33A5B747D}" srcOrd="1" destOrd="0" parTransId="{D0575A3B-F81B-40F6-83EA-13E7D1F4A9E9}" sibTransId="{9439C214-38CE-4923-B0A4-521B62C2DAD2}"/>
    <dgm:cxn modelId="{83B8C482-7B33-446A-BB28-AC83498B2011}" type="presOf" srcId="{B11E6D52-F03E-4859-8D85-2FD33A5B747D}" destId="{EB659041-4A1F-49EE-8FF4-5AB5EBB13B6B}" srcOrd="0" destOrd="0" presId="urn:microsoft.com/office/officeart/2005/8/layout/default"/>
    <dgm:cxn modelId="{BF8BB986-A298-415B-BC91-6220398F05F3}" type="presOf" srcId="{9B81C45C-4EDE-41BB-B9DC-746DEC6978C1}" destId="{2698DEC5-FA32-46CD-BE57-2E46B8ECAF5A}" srcOrd="0" destOrd="0" presId="urn:microsoft.com/office/officeart/2005/8/layout/default"/>
    <dgm:cxn modelId="{5CE6E186-3E98-4B4E-9952-8EC31A5229B3}" type="presOf" srcId="{C4BB143C-F2F5-44CD-B2F0-75BA2C45029A}" destId="{CEFB85B7-8059-4054-88F3-7A71585C46BF}" srcOrd="0" destOrd="0" presId="urn:microsoft.com/office/officeart/2005/8/layout/default"/>
    <dgm:cxn modelId="{846AC08D-E5C9-41B0-A8FE-FB9CF3E1DDBD}" srcId="{8EC978FD-52DE-4C03-A635-DA005C973784}" destId="{6F43BBF6-2E7F-40F6-AA02-C6D2A3DA77D7}" srcOrd="4" destOrd="0" parTransId="{3912BE84-330B-415F-AA62-1FAD2B3FA6FD}" sibTransId="{8AA839D7-C217-4FC9-B843-51387882F5F0}"/>
    <dgm:cxn modelId="{1E59A290-B4E9-46AA-8FAA-811C98E7FCD7}" srcId="{8EC978FD-52DE-4C03-A635-DA005C973784}" destId="{0C79D317-F718-4379-A515-4CB8969BE780}" srcOrd="2" destOrd="0" parTransId="{9F91CA1A-C629-4F51-B3B1-C13F494E9E34}" sibTransId="{FBC54267-6B29-4523-BA71-8B7E2A27FC97}"/>
    <dgm:cxn modelId="{3C35ED98-D7D0-4D4E-B998-94558F5AA202}" srcId="{8EC978FD-52DE-4C03-A635-DA005C973784}" destId="{A047CB13-4039-4174-8A1E-ED53C2DE6D75}" srcOrd="5" destOrd="0" parTransId="{A9856C50-6F67-41F7-A5AA-2CA6E880D688}" sibTransId="{E984525E-A61C-4EBC-A329-046DFFFCF50B}"/>
    <dgm:cxn modelId="{475403BF-D38F-4E3F-A82D-02A82752C75F}" srcId="{8EC978FD-52DE-4C03-A635-DA005C973784}" destId="{9B81C45C-4EDE-41BB-B9DC-746DEC6978C1}" srcOrd="0" destOrd="0" parTransId="{C9A27D89-DE55-41DE-BCB3-7BEAD28D0712}" sibTransId="{8444556B-74D9-4C5D-B7D9-797A041CB559}"/>
    <dgm:cxn modelId="{9CE2F7C6-CDBA-4FFF-BD9B-C9AC92FBFA3C}" type="presOf" srcId="{A047CB13-4039-4174-8A1E-ED53C2DE6D75}" destId="{89888A41-E370-43E9-BFC2-BFDE0CC39A4F}" srcOrd="0" destOrd="0" presId="urn:microsoft.com/office/officeart/2005/8/layout/default"/>
    <dgm:cxn modelId="{F6A2B2D9-B1CD-47F8-949D-7F2B4B14C4C4}" type="presOf" srcId="{8EC978FD-52DE-4C03-A635-DA005C973784}" destId="{083229B6-ADF9-42C1-B284-6B6332443740}" srcOrd="0" destOrd="0" presId="urn:microsoft.com/office/officeart/2005/8/layout/default"/>
    <dgm:cxn modelId="{86F95EDD-883B-4FB9-997A-08F46727AEBF}" type="presOf" srcId="{9CC7133D-D68E-4FA2-AAFD-FE0B6A4E7624}" destId="{0C5FCB29-353B-4BC4-ADFE-193EA42969D6}" srcOrd="0" destOrd="0" presId="urn:microsoft.com/office/officeart/2005/8/layout/default"/>
    <dgm:cxn modelId="{D6F69BE0-A34E-499D-B726-D755DA42D50B}" type="presOf" srcId="{6F43BBF6-2E7F-40F6-AA02-C6D2A3DA77D7}" destId="{421B0283-5576-40EB-9CAC-80C8BF802A1C}" srcOrd="0" destOrd="0" presId="urn:microsoft.com/office/officeart/2005/8/layout/default"/>
    <dgm:cxn modelId="{D37660EB-E7AC-4051-A1BE-2D32C155DC09}" srcId="{8EC978FD-52DE-4C03-A635-DA005C973784}" destId="{C4BB143C-F2F5-44CD-B2F0-75BA2C45029A}" srcOrd="3" destOrd="0" parTransId="{DE2E0C11-DC54-41F9-873F-83FF050478BA}" sibTransId="{5E3C4BC8-E8CC-4DFA-8FDB-90C8BFA31705}"/>
    <dgm:cxn modelId="{EA7A99B7-77D9-43E0-B400-7D28ECE6A179}" type="presParOf" srcId="{083229B6-ADF9-42C1-B284-6B6332443740}" destId="{2698DEC5-FA32-46CD-BE57-2E46B8ECAF5A}" srcOrd="0" destOrd="0" presId="urn:microsoft.com/office/officeart/2005/8/layout/default"/>
    <dgm:cxn modelId="{71FE0DC5-4659-46EA-AE2B-05140B0A7DD6}" type="presParOf" srcId="{083229B6-ADF9-42C1-B284-6B6332443740}" destId="{75CB6187-F765-4EEF-8C08-F41CDC0AA3CE}" srcOrd="1" destOrd="0" presId="urn:microsoft.com/office/officeart/2005/8/layout/default"/>
    <dgm:cxn modelId="{FB63ABCF-3903-4F1A-A11F-E9BDA6733053}" type="presParOf" srcId="{083229B6-ADF9-42C1-B284-6B6332443740}" destId="{EB659041-4A1F-49EE-8FF4-5AB5EBB13B6B}" srcOrd="2" destOrd="0" presId="urn:microsoft.com/office/officeart/2005/8/layout/default"/>
    <dgm:cxn modelId="{A2083B6F-4043-41B7-9F80-7D8AE76DEDDD}" type="presParOf" srcId="{083229B6-ADF9-42C1-B284-6B6332443740}" destId="{979A5B6C-3FCE-4BBD-AE3D-0F23F7563B09}" srcOrd="3" destOrd="0" presId="urn:microsoft.com/office/officeart/2005/8/layout/default"/>
    <dgm:cxn modelId="{863B89DC-727E-4615-8784-DA20123E599E}" type="presParOf" srcId="{083229B6-ADF9-42C1-B284-6B6332443740}" destId="{E764FC29-2593-4036-B36A-3E750A20F377}" srcOrd="4" destOrd="0" presId="urn:microsoft.com/office/officeart/2005/8/layout/default"/>
    <dgm:cxn modelId="{50BADA25-3853-47C9-9644-990919B4534B}" type="presParOf" srcId="{083229B6-ADF9-42C1-B284-6B6332443740}" destId="{1417D7AC-F516-48CA-8917-F6937B140F39}" srcOrd="5" destOrd="0" presId="urn:microsoft.com/office/officeart/2005/8/layout/default"/>
    <dgm:cxn modelId="{88345C23-EB4B-40F9-B7BF-D054FF48E639}" type="presParOf" srcId="{083229B6-ADF9-42C1-B284-6B6332443740}" destId="{CEFB85B7-8059-4054-88F3-7A71585C46BF}" srcOrd="6" destOrd="0" presId="urn:microsoft.com/office/officeart/2005/8/layout/default"/>
    <dgm:cxn modelId="{87F50AE3-2838-4FB3-91AA-D72EF371E9E7}" type="presParOf" srcId="{083229B6-ADF9-42C1-B284-6B6332443740}" destId="{C7299C57-2574-4180-A5F3-BAE196CAAF15}" srcOrd="7" destOrd="0" presId="urn:microsoft.com/office/officeart/2005/8/layout/default"/>
    <dgm:cxn modelId="{D9771845-D449-47C9-B853-5DF4E7C5C11F}" type="presParOf" srcId="{083229B6-ADF9-42C1-B284-6B6332443740}" destId="{421B0283-5576-40EB-9CAC-80C8BF802A1C}" srcOrd="8" destOrd="0" presId="urn:microsoft.com/office/officeart/2005/8/layout/default"/>
    <dgm:cxn modelId="{8C23963F-77E4-4A44-A3A4-369CD8A6CB18}" type="presParOf" srcId="{083229B6-ADF9-42C1-B284-6B6332443740}" destId="{8DD7413C-3D58-4E64-9F49-7452C0747A29}" srcOrd="9" destOrd="0" presId="urn:microsoft.com/office/officeart/2005/8/layout/default"/>
    <dgm:cxn modelId="{AD53138E-6811-4741-9536-5E0CFB274A08}" type="presParOf" srcId="{083229B6-ADF9-42C1-B284-6B6332443740}" destId="{89888A41-E370-43E9-BFC2-BFDE0CC39A4F}" srcOrd="10" destOrd="0" presId="urn:microsoft.com/office/officeart/2005/8/layout/default"/>
    <dgm:cxn modelId="{BC63ECF6-B69E-4026-951A-FD579060AA4D}" type="presParOf" srcId="{083229B6-ADF9-42C1-B284-6B6332443740}" destId="{B4CD044B-FC9A-4D23-B323-BC2C0D663EC2}" srcOrd="11" destOrd="0" presId="urn:microsoft.com/office/officeart/2005/8/layout/default"/>
    <dgm:cxn modelId="{99D3E88F-9A68-4F53-95AC-6C18C493FA71}" type="presParOf" srcId="{083229B6-ADF9-42C1-B284-6B6332443740}" destId="{0C5FCB29-353B-4BC4-ADFE-193EA42969D6}"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D903E4-C6FD-451D-8086-214A4152C5C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899A1DF2-00CC-492A-9B01-0F59F46EC81C}">
      <dgm:prSet/>
      <dgm:spPr/>
      <dgm:t>
        <a:bodyPr/>
        <a:lstStyle/>
        <a:p>
          <a:r>
            <a:rPr lang="en-US" b="0" i="0" dirty="0"/>
            <a:t>Children do best when they have parents who are physically and mentally healthy. </a:t>
          </a:r>
          <a:endParaRPr lang="en-US" dirty="0"/>
        </a:p>
      </dgm:t>
    </dgm:pt>
    <dgm:pt modelId="{D685D125-1C65-413D-B6F3-05C6C7C69F42}" type="parTrans" cxnId="{F222D206-A42D-4B17-8A14-52E45D44F708}">
      <dgm:prSet/>
      <dgm:spPr/>
      <dgm:t>
        <a:bodyPr/>
        <a:lstStyle/>
        <a:p>
          <a:endParaRPr lang="en-US"/>
        </a:p>
      </dgm:t>
    </dgm:pt>
    <dgm:pt modelId="{7D341BA3-DDD2-4951-8703-986920F91AB8}" type="sibTrans" cxnId="{F222D206-A42D-4B17-8A14-52E45D44F708}">
      <dgm:prSet/>
      <dgm:spPr/>
      <dgm:t>
        <a:bodyPr/>
        <a:lstStyle/>
        <a:p>
          <a:endParaRPr lang="en-US"/>
        </a:p>
      </dgm:t>
    </dgm:pt>
    <dgm:pt modelId="{6356313E-293B-4479-95A4-1DCB9E6DB935}">
      <dgm:prSet/>
      <dgm:spPr/>
      <dgm:t>
        <a:bodyPr/>
        <a:lstStyle/>
        <a:p>
          <a:r>
            <a:rPr lang="en-US" dirty="0"/>
            <a:t>The health status of parents affects children. A recent study of self-reported parental physical health and child outcomes found that parents’ poorer physical health is associated with lower parenting self-efficacy and higher child behavior problems, conferring risks to children that are independent of the depression and anxiety associated with parental physical health problems. Untreated chronic illness or pain can contribute to high levels of parental stress that are particularly harmful to children during their earliest years.</a:t>
          </a:r>
        </a:p>
      </dgm:t>
    </dgm:pt>
    <dgm:pt modelId="{A2A8D68C-85B0-44DE-B53A-AA824EE5B321}" type="parTrans" cxnId="{BEFF99A3-5810-41E8-A02C-F0419EE76864}">
      <dgm:prSet/>
      <dgm:spPr/>
      <dgm:t>
        <a:bodyPr/>
        <a:lstStyle/>
        <a:p>
          <a:endParaRPr lang="en-US"/>
        </a:p>
      </dgm:t>
    </dgm:pt>
    <dgm:pt modelId="{FD823303-DAA3-4433-91A6-68B87472263D}" type="sibTrans" cxnId="{BEFF99A3-5810-41E8-A02C-F0419EE76864}">
      <dgm:prSet/>
      <dgm:spPr/>
      <dgm:t>
        <a:bodyPr/>
        <a:lstStyle/>
        <a:p>
          <a:endParaRPr lang="en-US"/>
        </a:p>
      </dgm:t>
    </dgm:pt>
    <dgm:pt modelId="{6E67F80C-EF15-4B47-861C-88A51091FC78}">
      <dgm:prSet/>
      <dgm:spPr/>
      <dgm:t>
        <a:bodyPr/>
        <a:lstStyle/>
        <a:p>
          <a:r>
            <a:rPr lang="en-US" dirty="0"/>
            <a:t>Parental mental health also matters. Mothers’ and fathers’ mental health problems are key sources of stress for children and have been linked to worse mental health and more behavioral problems for children during their youth. Childhood experiences with parental mental health problems correspond with distress in adulthood, regardless of the gender of the afflicted parent.</a:t>
          </a:r>
        </a:p>
      </dgm:t>
    </dgm:pt>
    <dgm:pt modelId="{820B3AB9-B48E-4E53-AB74-A765F11226C2}" type="parTrans" cxnId="{AFE006BD-C507-466C-91C0-52A873D7705E}">
      <dgm:prSet/>
      <dgm:spPr/>
      <dgm:t>
        <a:bodyPr/>
        <a:lstStyle/>
        <a:p>
          <a:endParaRPr lang="en-US"/>
        </a:p>
      </dgm:t>
    </dgm:pt>
    <dgm:pt modelId="{E275B734-0E51-461B-B2EB-21052BBC8646}" type="sibTrans" cxnId="{AFE006BD-C507-466C-91C0-52A873D7705E}">
      <dgm:prSet/>
      <dgm:spPr/>
      <dgm:t>
        <a:bodyPr/>
        <a:lstStyle/>
        <a:p>
          <a:endParaRPr lang="en-US"/>
        </a:p>
      </dgm:t>
    </dgm:pt>
    <dgm:pt modelId="{64A31D35-DF7C-4C30-9697-0179BC83C23A}">
      <dgm:prSet/>
      <dgm:spPr/>
      <dgm:t>
        <a:bodyPr/>
        <a:lstStyle/>
        <a:p>
          <a:r>
            <a:rPr lang="en-US" dirty="0"/>
            <a:t>Grantees make referrals for mental health services but have found that mental health issues must be addressed prior to educational, parenting, and employment related needs.</a:t>
          </a:r>
        </a:p>
      </dgm:t>
    </dgm:pt>
    <dgm:pt modelId="{43C078C8-2A4D-467C-AA0B-641D7C8D460A}" type="parTrans" cxnId="{68EEE3AB-9A99-4A72-9980-33F1A450F3EA}">
      <dgm:prSet/>
      <dgm:spPr/>
      <dgm:t>
        <a:bodyPr/>
        <a:lstStyle/>
        <a:p>
          <a:endParaRPr lang="en-US"/>
        </a:p>
      </dgm:t>
    </dgm:pt>
    <dgm:pt modelId="{DC1206F9-F7C9-4F30-974F-5AD5A18CB853}" type="sibTrans" cxnId="{68EEE3AB-9A99-4A72-9980-33F1A450F3EA}">
      <dgm:prSet/>
      <dgm:spPr/>
      <dgm:t>
        <a:bodyPr/>
        <a:lstStyle/>
        <a:p>
          <a:endParaRPr lang="en-US"/>
        </a:p>
      </dgm:t>
    </dgm:pt>
    <dgm:pt modelId="{91728C7B-E310-4AFB-B007-E114CC6E67B5}" type="pres">
      <dgm:prSet presAssocID="{64D903E4-C6FD-451D-8086-214A4152C5C6}" presName="linear" presStyleCnt="0">
        <dgm:presLayoutVars>
          <dgm:animLvl val="lvl"/>
          <dgm:resizeHandles val="exact"/>
        </dgm:presLayoutVars>
      </dgm:prSet>
      <dgm:spPr/>
    </dgm:pt>
    <dgm:pt modelId="{8075C30D-E45E-4A1C-AAB1-4594B6FA3E8D}" type="pres">
      <dgm:prSet presAssocID="{899A1DF2-00CC-492A-9B01-0F59F46EC81C}" presName="parentText" presStyleLbl="node1" presStyleIdx="0" presStyleCnt="4">
        <dgm:presLayoutVars>
          <dgm:chMax val="0"/>
          <dgm:bulletEnabled val="1"/>
        </dgm:presLayoutVars>
      </dgm:prSet>
      <dgm:spPr/>
    </dgm:pt>
    <dgm:pt modelId="{BA514B10-F9C7-4072-A257-DB810F7F8169}" type="pres">
      <dgm:prSet presAssocID="{7D341BA3-DDD2-4951-8703-986920F91AB8}" presName="spacer" presStyleCnt="0"/>
      <dgm:spPr/>
    </dgm:pt>
    <dgm:pt modelId="{67B0447D-3AC9-4709-8F3D-E6FEB85D6FB5}" type="pres">
      <dgm:prSet presAssocID="{6356313E-293B-4479-95A4-1DCB9E6DB935}" presName="parentText" presStyleLbl="node1" presStyleIdx="1" presStyleCnt="4">
        <dgm:presLayoutVars>
          <dgm:chMax val="0"/>
          <dgm:bulletEnabled val="1"/>
        </dgm:presLayoutVars>
      </dgm:prSet>
      <dgm:spPr/>
    </dgm:pt>
    <dgm:pt modelId="{4D596342-E555-4464-A13D-07D2CAA87EDC}" type="pres">
      <dgm:prSet presAssocID="{FD823303-DAA3-4433-91A6-68B87472263D}" presName="spacer" presStyleCnt="0"/>
      <dgm:spPr/>
    </dgm:pt>
    <dgm:pt modelId="{F8C07372-C7C3-4A91-B47C-A082600B5288}" type="pres">
      <dgm:prSet presAssocID="{6E67F80C-EF15-4B47-861C-88A51091FC78}" presName="parentText" presStyleLbl="node1" presStyleIdx="2" presStyleCnt="4">
        <dgm:presLayoutVars>
          <dgm:chMax val="0"/>
          <dgm:bulletEnabled val="1"/>
        </dgm:presLayoutVars>
      </dgm:prSet>
      <dgm:spPr/>
    </dgm:pt>
    <dgm:pt modelId="{9DA67FB4-2E48-4D43-A35F-3621EC13FF3F}" type="pres">
      <dgm:prSet presAssocID="{E275B734-0E51-461B-B2EB-21052BBC8646}" presName="spacer" presStyleCnt="0"/>
      <dgm:spPr/>
    </dgm:pt>
    <dgm:pt modelId="{EBE2C20F-EF12-48D8-8C3E-A96F320F98D9}" type="pres">
      <dgm:prSet presAssocID="{64A31D35-DF7C-4C30-9697-0179BC83C23A}" presName="parentText" presStyleLbl="node1" presStyleIdx="3" presStyleCnt="4">
        <dgm:presLayoutVars>
          <dgm:chMax val="0"/>
          <dgm:bulletEnabled val="1"/>
        </dgm:presLayoutVars>
      </dgm:prSet>
      <dgm:spPr/>
    </dgm:pt>
  </dgm:ptLst>
  <dgm:cxnLst>
    <dgm:cxn modelId="{F222D206-A42D-4B17-8A14-52E45D44F708}" srcId="{64D903E4-C6FD-451D-8086-214A4152C5C6}" destId="{899A1DF2-00CC-492A-9B01-0F59F46EC81C}" srcOrd="0" destOrd="0" parTransId="{D685D125-1C65-413D-B6F3-05C6C7C69F42}" sibTransId="{7D341BA3-DDD2-4951-8703-986920F91AB8}"/>
    <dgm:cxn modelId="{D6805916-407A-412D-965D-7A2C05B577D7}" type="presOf" srcId="{64D903E4-C6FD-451D-8086-214A4152C5C6}" destId="{91728C7B-E310-4AFB-B007-E114CC6E67B5}" srcOrd="0" destOrd="0" presId="urn:microsoft.com/office/officeart/2005/8/layout/vList2"/>
    <dgm:cxn modelId="{33295442-975D-4A27-ADE9-91B6CA0C38B3}" type="presOf" srcId="{64A31D35-DF7C-4C30-9697-0179BC83C23A}" destId="{EBE2C20F-EF12-48D8-8C3E-A96F320F98D9}" srcOrd="0" destOrd="0" presId="urn:microsoft.com/office/officeart/2005/8/layout/vList2"/>
    <dgm:cxn modelId="{BEFF99A3-5810-41E8-A02C-F0419EE76864}" srcId="{64D903E4-C6FD-451D-8086-214A4152C5C6}" destId="{6356313E-293B-4479-95A4-1DCB9E6DB935}" srcOrd="1" destOrd="0" parTransId="{A2A8D68C-85B0-44DE-B53A-AA824EE5B321}" sibTransId="{FD823303-DAA3-4433-91A6-68B87472263D}"/>
    <dgm:cxn modelId="{68EEE3AB-9A99-4A72-9980-33F1A450F3EA}" srcId="{64D903E4-C6FD-451D-8086-214A4152C5C6}" destId="{64A31D35-DF7C-4C30-9697-0179BC83C23A}" srcOrd="3" destOrd="0" parTransId="{43C078C8-2A4D-467C-AA0B-641D7C8D460A}" sibTransId="{DC1206F9-F7C9-4F30-974F-5AD5A18CB853}"/>
    <dgm:cxn modelId="{AFE006BD-C507-466C-91C0-52A873D7705E}" srcId="{64D903E4-C6FD-451D-8086-214A4152C5C6}" destId="{6E67F80C-EF15-4B47-861C-88A51091FC78}" srcOrd="2" destOrd="0" parTransId="{820B3AB9-B48E-4E53-AB74-A765F11226C2}" sibTransId="{E275B734-0E51-461B-B2EB-21052BBC8646}"/>
    <dgm:cxn modelId="{11FA12BE-EF65-4438-83BE-1D62E55E9396}" type="presOf" srcId="{899A1DF2-00CC-492A-9B01-0F59F46EC81C}" destId="{8075C30D-E45E-4A1C-AAB1-4594B6FA3E8D}" srcOrd="0" destOrd="0" presId="urn:microsoft.com/office/officeart/2005/8/layout/vList2"/>
    <dgm:cxn modelId="{C5C7A7CE-AB23-4B79-A737-53131B532E94}" type="presOf" srcId="{6E67F80C-EF15-4B47-861C-88A51091FC78}" destId="{F8C07372-C7C3-4A91-B47C-A082600B5288}" srcOrd="0" destOrd="0" presId="urn:microsoft.com/office/officeart/2005/8/layout/vList2"/>
    <dgm:cxn modelId="{E66259E3-C049-4AFA-8A62-F0729DD0C4A9}" type="presOf" srcId="{6356313E-293B-4479-95A4-1DCB9E6DB935}" destId="{67B0447D-3AC9-4709-8F3D-E6FEB85D6FB5}" srcOrd="0" destOrd="0" presId="urn:microsoft.com/office/officeart/2005/8/layout/vList2"/>
    <dgm:cxn modelId="{BAC458C0-871D-4F78-89A0-BFA0CB376E41}" type="presParOf" srcId="{91728C7B-E310-4AFB-B007-E114CC6E67B5}" destId="{8075C30D-E45E-4A1C-AAB1-4594B6FA3E8D}" srcOrd="0" destOrd="0" presId="urn:microsoft.com/office/officeart/2005/8/layout/vList2"/>
    <dgm:cxn modelId="{A0DB9DB0-BC8D-40A9-AE3C-97DAE835EAAC}" type="presParOf" srcId="{91728C7B-E310-4AFB-B007-E114CC6E67B5}" destId="{BA514B10-F9C7-4072-A257-DB810F7F8169}" srcOrd="1" destOrd="0" presId="urn:microsoft.com/office/officeart/2005/8/layout/vList2"/>
    <dgm:cxn modelId="{CFF7752F-7E59-4793-B1D4-90DFB3B6ECB9}" type="presParOf" srcId="{91728C7B-E310-4AFB-B007-E114CC6E67B5}" destId="{67B0447D-3AC9-4709-8F3D-E6FEB85D6FB5}" srcOrd="2" destOrd="0" presId="urn:microsoft.com/office/officeart/2005/8/layout/vList2"/>
    <dgm:cxn modelId="{09D69B35-2D54-4136-BA5D-CD0EEC563912}" type="presParOf" srcId="{91728C7B-E310-4AFB-B007-E114CC6E67B5}" destId="{4D596342-E555-4464-A13D-07D2CAA87EDC}" srcOrd="3" destOrd="0" presId="urn:microsoft.com/office/officeart/2005/8/layout/vList2"/>
    <dgm:cxn modelId="{F57CDC1F-004D-4D30-8E4A-BA54F50F7D0A}" type="presParOf" srcId="{91728C7B-E310-4AFB-B007-E114CC6E67B5}" destId="{F8C07372-C7C3-4A91-B47C-A082600B5288}" srcOrd="4" destOrd="0" presId="urn:microsoft.com/office/officeart/2005/8/layout/vList2"/>
    <dgm:cxn modelId="{B1BAF9ED-38C0-4266-B729-48761A860E3D}" type="presParOf" srcId="{91728C7B-E310-4AFB-B007-E114CC6E67B5}" destId="{9DA67FB4-2E48-4D43-A35F-3621EC13FF3F}" srcOrd="5" destOrd="0" presId="urn:microsoft.com/office/officeart/2005/8/layout/vList2"/>
    <dgm:cxn modelId="{A29D6FC8-C184-4B14-B3F0-CB6E929846D3}" type="presParOf" srcId="{91728C7B-E310-4AFB-B007-E114CC6E67B5}" destId="{EBE2C20F-EF12-48D8-8C3E-A96F320F98D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DA092E1-B776-435E-8ACB-8C66BDDE8ABC}" type="doc">
      <dgm:prSet loTypeId="urn:microsoft.com/office/officeart/2008/layout/LinedList" loCatId="list" qsTypeId="urn:microsoft.com/office/officeart/2005/8/quickstyle/simple2" qsCatId="simple" csTypeId="urn:microsoft.com/office/officeart/2005/8/colors/accent2_2" csCatId="accent2" phldr="1"/>
      <dgm:spPr/>
      <dgm:t>
        <a:bodyPr/>
        <a:lstStyle/>
        <a:p>
          <a:endParaRPr lang="en-US"/>
        </a:p>
      </dgm:t>
    </dgm:pt>
    <dgm:pt modelId="{6A5D0E3C-E4A9-491F-9709-01EA0E8D5282}">
      <dgm:prSet/>
      <dgm:spPr/>
      <dgm:t>
        <a:bodyPr/>
        <a:lstStyle/>
        <a:p>
          <a:r>
            <a:rPr lang="en-US"/>
            <a:t>Transitioning to employment</a:t>
          </a:r>
        </a:p>
      </dgm:t>
    </dgm:pt>
    <dgm:pt modelId="{6B52057E-D014-4C7F-8D4C-E925C0E3E8E2}" type="parTrans" cxnId="{7815EF58-3E48-424E-9EF5-79DFE0CACD57}">
      <dgm:prSet/>
      <dgm:spPr/>
      <dgm:t>
        <a:bodyPr/>
        <a:lstStyle/>
        <a:p>
          <a:endParaRPr lang="en-US"/>
        </a:p>
      </dgm:t>
    </dgm:pt>
    <dgm:pt modelId="{BC2EA3A7-0103-4861-87E9-393D9083D05B}" type="sibTrans" cxnId="{7815EF58-3E48-424E-9EF5-79DFE0CACD57}">
      <dgm:prSet/>
      <dgm:spPr/>
      <dgm:t>
        <a:bodyPr/>
        <a:lstStyle/>
        <a:p>
          <a:endParaRPr lang="en-US"/>
        </a:p>
      </dgm:t>
    </dgm:pt>
    <dgm:pt modelId="{1AE467B5-9711-4E39-AB51-48B21D633406}">
      <dgm:prSet/>
      <dgm:spPr/>
      <dgm:t>
        <a:bodyPr/>
        <a:lstStyle/>
        <a:p>
          <a:r>
            <a:rPr lang="en-US"/>
            <a:t>Visitation and safe exchange</a:t>
          </a:r>
        </a:p>
      </dgm:t>
    </dgm:pt>
    <dgm:pt modelId="{A5841D73-145F-4B1B-BC28-352C2E31C7E1}" type="parTrans" cxnId="{56389763-D095-425D-AA61-D6005F88902B}">
      <dgm:prSet/>
      <dgm:spPr/>
      <dgm:t>
        <a:bodyPr/>
        <a:lstStyle/>
        <a:p>
          <a:endParaRPr lang="en-US"/>
        </a:p>
      </dgm:t>
    </dgm:pt>
    <dgm:pt modelId="{9951B6D5-A72E-4BF5-8687-F14A30D633CC}" type="sibTrans" cxnId="{56389763-D095-425D-AA61-D6005F88902B}">
      <dgm:prSet/>
      <dgm:spPr/>
      <dgm:t>
        <a:bodyPr/>
        <a:lstStyle/>
        <a:p>
          <a:endParaRPr lang="en-US"/>
        </a:p>
      </dgm:t>
    </dgm:pt>
    <dgm:pt modelId="{24B480CD-955C-4F6F-95B0-17887AC88C59}">
      <dgm:prSet/>
      <dgm:spPr/>
      <dgm:t>
        <a:bodyPr/>
        <a:lstStyle/>
        <a:p>
          <a:r>
            <a:rPr lang="en-US" dirty="0"/>
            <a:t>Relationships and expectations with Judges and Attorneys</a:t>
          </a:r>
        </a:p>
      </dgm:t>
    </dgm:pt>
    <dgm:pt modelId="{3ADFC9B2-49C3-40D7-AAA2-695A7DBBF512}" type="parTrans" cxnId="{063CD93D-10D1-4439-8805-384C2BF8174E}">
      <dgm:prSet/>
      <dgm:spPr/>
      <dgm:t>
        <a:bodyPr/>
        <a:lstStyle/>
        <a:p>
          <a:endParaRPr lang="en-US"/>
        </a:p>
      </dgm:t>
    </dgm:pt>
    <dgm:pt modelId="{9C8A1085-2A3D-4372-9DEF-4C1D56604887}" type="sibTrans" cxnId="{063CD93D-10D1-4439-8805-384C2BF8174E}">
      <dgm:prSet/>
      <dgm:spPr/>
      <dgm:t>
        <a:bodyPr/>
        <a:lstStyle/>
        <a:p>
          <a:endParaRPr lang="en-US"/>
        </a:p>
      </dgm:t>
    </dgm:pt>
    <dgm:pt modelId="{F5C52533-C639-4788-8161-E1FABE8E96B3}">
      <dgm:prSet/>
      <dgm:spPr/>
      <dgm:t>
        <a:bodyPr/>
        <a:lstStyle/>
        <a:p>
          <a:r>
            <a:rPr lang="en-US"/>
            <a:t>Re-entry</a:t>
          </a:r>
        </a:p>
      </dgm:t>
    </dgm:pt>
    <dgm:pt modelId="{D128306C-1F2C-41FF-B14B-99DED8EE741E}" type="parTrans" cxnId="{9D7CDE7E-199D-4BE2-BE63-F74008B2E57D}">
      <dgm:prSet/>
      <dgm:spPr/>
      <dgm:t>
        <a:bodyPr/>
        <a:lstStyle/>
        <a:p>
          <a:endParaRPr lang="en-US"/>
        </a:p>
      </dgm:t>
    </dgm:pt>
    <dgm:pt modelId="{2B6B98ED-7D03-4D23-8A4B-21109E78BE4C}" type="sibTrans" cxnId="{9D7CDE7E-199D-4BE2-BE63-F74008B2E57D}">
      <dgm:prSet/>
      <dgm:spPr/>
      <dgm:t>
        <a:bodyPr/>
        <a:lstStyle/>
        <a:p>
          <a:endParaRPr lang="en-US"/>
        </a:p>
      </dgm:t>
    </dgm:pt>
    <dgm:pt modelId="{E7184EE2-6BE3-4F25-8AA8-C2944AD8B2DB}">
      <dgm:prSet/>
      <dgm:spPr/>
      <dgm:t>
        <a:bodyPr/>
        <a:lstStyle/>
        <a:p>
          <a:r>
            <a:rPr lang="en-US"/>
            <a:t>Parental estrangement </a:t>
          </a:r>
        </a:p>
      </dgm:t>
    </dgm:pt>
    <dgm:pt modelId="{7EDF4506-A1D0-4C32-BD89-517A739CBA20}" type="parTrans" cxnId="{35F13FDF-8263-48EF-8A78-C492807DF598}">
      <dgm:prSet/>
      <dgm:spPr/>
      <dgm:t>
        <a:bodyPr/>
        <a:lstStyle/>
        <a:p>
          <a:endParaRPr lang="en-US"/>
        </a:p>
      </dgm:t>
    </dgm:pt>
    <dgm:pt modelId="{7C77A850-214B-4C0B-A0A8-9A9067D2C412}" type="sibTrans" cxnId="{35F13FDF-8263-48EF-8A78-C492807DF598}">
      <dgm:prSet/>
      <dgm:spPr/>
      <dgm:t>
        <a:bodyPr/>
        <a:lstStyle/>
        <a:p>
          <a:endParaRPr lang="en-US"/>
        </a:p>
      </dgm:t>
    </dgm:pt>
    <dgm:pt modelId="{C788DAEE-079F-4912-B534-37201D5CCE96}">
      <dgm:prSet/>
      <dgm:spPr/>
      <dgm:t>
        <a:bodyPr/>
        <a:lstStyle/>
        <a:p>
          <a:r>
            <a:rPr lang="en-US"/>
            <a:t>Co-parenting</a:t>
          </a:r>
        </a:p>
      </dgm:t>
    </dgm:pt>
    <dgm:pt modelId="{49F32F92-8BC3-4759-9DB1-51DE51157CB8}" type="parTrans" cxnId="{F9F6FC9B-B485-44C8-956C-A51714A0A288}">
      <dgm:prSet/>
      <dgm:spPr/>
      <dgm:t>
        <a:bodyPr/>
        <a:lstStyle/>
        <a:p>
          <a:endParaRPr lang="en-US"/>
        </a:p>
      </dgm:t>
    </dgm:pt>
    <dgm:pt modelId="{CF630263-0AB2-4687-AF4C-CB7802872650}" type="sibTrans" cxnId="{F9F6FC9B-B485-44C8-956C-A51714A0A288}">
      <dgm:prSet/>
      <dgm:spPr/>
      <dgm:t>
        <a:bodyPr/>
        <a:lstStyle/>
        <a:p>
          <a:endParaRPr lang="en-US"/>
        </a:p>
      </dgm:t>
    </dgm:pt>
    <dgm:pt modelId="{5F1A26AD-E56D-4F6D-A474-92456B6238D5}">
      <dgm:prSet/>
      <dgm:spPr/>
      <dgm:t>
        <a:bodyPr/>
        <a:lstStyle/>
        <a:p>
          <a:r>
            <a:rPr lang="en-US"/>
            <a:t>Credentialing and certification programs</a:t>
          </a:r>
        </a:p>
      </dgm:t>
    </dgm:pt>
    <dgm:pt modelId="{55A8ADB9-F189-4070-BF9B-C8C574573D13}" type="parTrans" cxnId="{D0DE2B1D-ED6A-44A5-B712-A8BCB1DA2413}">
      <dgm:prSet/>
      <dgm:spPr/>
      <dgm:t>
        <a:bodyPr/>
        <a:lstStyle/>
        <a:p>
          <a:endParaRPr lang="en-US"/>
        </a:p>
      </dgm:t>
    </dgm:pt>
    <dgm:pt modelId="{B0D13582-2BAB-4B10-9981-A5362349799E}" type="sibTrans" cxnId="{D0DE2B1D-ED6A-44A5-B712-A8BCB1DA2413}">
      <dgm:prSet/>
      <dgm:spPr/>
      <dgm:t>
        <a:bodyPr/>
        <a:lstStyle/>
        <a:p>
          <a:endParaRPr lang="en-US"/>
        </a:p>
      </dgm:t>
    </dgm:pt>
    <dgm:pt modelId="{2F655CA4-3B22-453D-8484-56F76C63BC38}">
      <dgm:prSet/>
      <dgm:spPr/>
      <dgm:t>
        <a:bodyPr/>
        <a:lstStyle/>
        <a:p>
          <a:r>
            <a:rPr lang="en-US" dirty="0"/>
            <a:t>Addressing barriers participants bring to the program's attention</a:t>
          </a:r>
        </a:p>
      </dgm:t>
    </dgm:pt>
    <dgm:pt modelId="{0712F2A7-AC07-4C6C-9020-F01BB12C0AD8}" type="parTrans" cxnId="{B678B130-3160-4832-A840-A11F963F432D}">
      <dgm:prSet/>
      <dgm:spPr/>
      <dgm:t>
        <a:bodyPr/>
        <a:lstStyle/>
        <a:p>
          <a:endParaRPr lang="en-US"/>
        </a:p>
      </dgm:t>
    </dgm:pt>
    <dgm:pt modelId="{04F717C2-EDE5-4FF5-9C1C-02E5C5217625}" type="sibTrans" cxnId="{B678B130-3160-4832-A840-A11F963F432D}">
      <dgm:prSet/>
      <dgm:spPr/>
      <dgm:t>
        <a:bodyPr/>
        <a:lstStyle/>
        <a:p>
          <a:endParaRPr lang="en-US"/>
        </a:p>
      </dgm:t>
    </dgm:pt>
    <dgm:pt modelId="{22E0B3EC-B5A6-40B3-8A3D-8FB783A2A4A3}">
      <dgm:prSet/>
      <dgm:spPr/>
      <dgm:t>
        <a:bodyPr/>
        <a:lstStyle/>
        <a:p>
          <a:r>
            <a:rPr lang="en-US"/>
            <a:t>Time frames for providing services for participants</a:t>
          </a:r>
        </a:p>
      </dgm:t>
    </dgm:pt>
    <dgm:pt modelId="{84940A67-5784-4232-B107-81AFFBAF63D5}" type="parTrans" cxnId="{05A6AC9C-4C2E-4988-A6C3-084B46913433}">
      <dgm:prSet/>
      <dgm:spPr/>
      <dgm:t>
        <a:bodyPr/>
        <a:lstStyle/>
        <a:p>
          <a:endParaRPr lang="en-US"/>
        </a:p>
      </dgm:t>
    </dgm:pt>
    <dgm:pt modelId="{56BB75EB-1AEF-4E2A-93CD-2EE3BFCFFCE4}" type="sibTrans" cxnId="{05A6AC9C-4C2E-4988-A6C3-084B46913433}">
      <dgm:prSet/>
      <dgm:spPr/>
      <dgm:t>
        <a:bodyPr/>
        <a:lstStyle/>
        <a:p>
          <a:endParaRPr lang="en-US"/>
        </a:p>
      </dgm:t>
    </dgm:pt>
    <dgm:pt modelId="{0F9FF33E-49AB-47CE-A8D0-6E23A6C2DADA}">
      <dgm:prSet/>
      <dgm:spPr/>
      <dgm:t>
        <a:bodyPr/>
        <a:lstStyle/>
        <a:p>
          <a:r>
            <a:rPr lang="en-US"/>
            <a:t>Early childhood support</a:t>
          </a:r>
        </a:p>
      </dgm:t>
    </dgm:pt>
    <dgm:pt modelId="{982E0E04-DFB8-4472-A0CC-76E3634DFFF7}" type="parTrans" cxnId="{88AE9660-F167-4B36-8ECD-783F90F2BE9B}">
      <dgm:prSet/>
      <dgm:spPr/>
      <dgm:t>
        <a:bodyPr/>
        <a:lstStyle/>
        <a:p>
          <a:endParaRPr lang="en-US"/>
        </a:p>
      </dgm:t>
    </dgm:pt>
    <dgm:pt modelId="{5786C2F3-C1A8-4519-BB6F-38B22983B01A}" type="sibTrans" cxnId="{88AE9660-F167-4B36-8ECD-783F90F2BE9B}">
      <dgm:prSet/>
      <dgm:spPr/>
      <dgm:t>
        <a:bodyPr/>
        <a:lstStyle/>
        <a:p>
          <a:endParaRPr lang="en-US"/>
        </a:p>
      </dgm:t>
    </dgm:pt>
    <dgm:pt modelId="{37AF570D-BAD8-45DD-AA2F-9C6BEE3991B4}">
      <dgm:prSet/>
      <dgm:spPr/>
      <dgm:t>
        <a:bodyPr/>
        <a:lstStyle/>
        <a:p>
          <a:r>
            <a:rPr lang="en-US"/>
            <a:t>Re-building Head Start TANF Programs</a:t>
          </a:r>
        </a:p>
      </dgm:t>
    </dgm:pt>
    <dgm:pt modelId="{480C7276-13DB-4E9C-8ED9-DB8FE34D6333}" type="parTrans" cxnId="{63ABED71-8EBB-4B5F-AE29-1F263398242A}">
      <dgm:prSet/>
      <dgm:spPr/>
      <dgm:t>
        <a:bodyPr/>
        <a:lstStyle/>
        <a:p>
          <a:endParaRPr lang="en-US"/>
        </a:p>
      </dgm:t>
    </dgm:pt>
    <dgm:pt modelId="{8EEF0F44-86F0-43DA-A011-212E9B39755D}" type="sibTrans" cxnId="{63ABED71-8EBB-4B5F-AE29-1F263398242A}">
      <dgm:prSet/>
      <dgm:spPr/>
      <dgm:t>
        <a:bodyPr/>
        <a:lstStyle/>
        <a:p>
          <a:endParaRPr lang="en-US"/>
        </a:p>
      </dgm:t>
    </dgm:pt>
    <dgm:pt modelId="{B9A0DC1C-DE16-4C5B-9C9E-297D67F13CCB}" type="pres">
      <dgm:prSet presAssocID="{7DA092E1-B776-435E-8ACB-8C66BDDE8ABC}" presName="vert0" presStyleCnt="0">
        <dgm:presLayoutVars>
          <dgm:dir/>
          <dgm:animOne val="branch"/>
          <dgm:animLvl val="lvl"/>
        </dgm:presLayoutVars>
      </dgm:prSet>
      <dgm:spPr/>
    </dgm:pt>
    <dgm:pt modelId="{C006C1D7-84A6-4ABE-AC28-939BC735C13D}" type="pres">
      <dgm:prSet presAssocID="{6A5D0E3C-E4A9-491F-9709-01EA0E8D5282}" presName="thickLine" presStyleLbl="alignNode1" presStyleIdx="0" presStyleCnt="11"/>
      <dgm:spPr/>
    </dgm:pt>
    <dgm:pt modelId="{9CE3DC4B-40B6-41C7-ABF2-3F0A78BFB9D4}" type="pres">
      <dgm:prSet presAssocID="{6A5D0E3C-E4A9-491F-9709-01EA0E8D5282}" presName="horz1" presStyleCnt="0"/>
      <dgm:spPr/>
    </dgm:pt>
    <dgm:pt modelId="{D793E804-25B3-4514-B358-15676A6073BD}" type="pres">
      <dgm:prSet presAssocID="{6A5D0E3C-E4A9-491F-9709-01EA0E8D5282}" presName="tx1" presStyleLbl="revTx" presStyleIdx="0" presStyleCnt="11"/>
      <dgm:spPr/>
    </dgm:pt>
    <dgm:pt modelId="{2D18CDC8-B8A0-4A70-925C-0C22D5AB505F}" type="pres">
      <dgm:prSet presAssocID="{6A5D0E3C-E4A9-491F-9709-01EA0E8D5282}" presName="vert1" presStyleCnt="0"/>
      <dgm:spPr/>
    </dgm:pt>
    <dgm:pt modelId="{6093AC50-0D1F-4A3F-8FB6-E3726CEF2B49}" type="pres">
      <dgm:prSet presAssocID="{1AE467B5-9711-4E39-AB51-48B21D633406}" presName="thickLine" presStyleLbl="alignNode1" presStyleIdx="1" presStyleCnt="11"/>
      <dgm:spPr/>
    </dgm:pt>
    <dgm:pt modelId="{DB98EFBF-A01C-4843-A654-42399D45B4A5}" type="pres">
      <dgm:prSet presAssocID="{1AE467B5-9711-4E39-AB51-48B21D633406}" presName="horz1" presStyleCnt="0"/>
      <dgm:spPr/>
    </dgm:pt>
    <dgm:pt modelId="{CA0AD5B2-D272-498F-BE11-4F171AC1D4AD}" type="pres">
      <dgm:prSet presAssocID="{1AE467B5-9711-4E39-AB51-48B21D633406}" presName="tx1" presStyleLbl="revTx" presStyleIdx="1" presStyleCnt="11"/>
      <dgm:spPr/>
    </dgm:pt>
    <dgm:pt modelId="{0E918427-B918-4492-9594-4CE60E9666BB}" type="pres">
      <dgm:prSet presAssocID="{1AE467B5-9711-4E39-AB51-48B21D633406}" presName="vert1" presStyleCnt="0"/>
      <dgm:spPr/>
    </dgm:pt>
    <dgm:pt modelId="{138CD8D4-83DF-41DB-930D-40AD5700B3C3}" type="pres">
      <dgm:prSet presAssocID="{24B480CD-955C-4F6F-95B0-17887AC88C59}" presName="thickLine" presStyleLbl="alignNode1" presStyleIdx="2" presStyleCnt="11"/>
      <dgm:spPr/>
    </dgm:pt>
    <dgm:pt modelId="{C411A152-8DB3-4183-A702-9611FD7942E2}" type="pres">
      <dgm:prSet presAssocID="{24B480CD-955C-4F6F-95B0-17887AC88C59}" presName="horz1" presStyleCnt="0"/>
      <dgm:spPr/>
    </dgm:pt>
    <dgm:pt modelId="{DF9124D0-5E30-4B72-8BF4-78F2135027D8}" type="pres">
      <dgm:prSet presAssocID="{24B480CD-955C-4F6F-95B0-17887AC88C59}" presName="tx1" presStyleLbl="revTx" presStyleIdx="2" presStyleCnt="11"/>
      <dgm:spPr/>
    </dgm:pt>
    <dgm:pt modelId="{360DAEE4-9686-4243-A052-637EBC92ADCD}" type="pres">
      <dgm:prSet presAssocID="{24B480CD-955C-4F6F-95B0-17887AC88C59}" presName="vert1" presStyleCnt="0"/>
      <dgm:spPr/>
    </dgm:pt>
    <dgm:pt modelId="{9B09BBC4-0343-4527-8564-BBAF08B1DB9A}" type="pres">
      <dgm:prSet presAssocID="{F5C52533-C639-4788-8161-E1FABE8E96B3}" presName="thickLine" presStyleLbl="alignNode1" presStyleIdx="3" presStyleCnt="11"/>
      <dgm:spPr/>
    </dgm:pt>
    <dgm:pt modelId="{57C2E5FA-44CB-4F76-8F8C-3A1311DEAD11}" type="pres">
      <dgm:prSet presAssocID="{F5C52533-C639-4788-8161-E1FABE8E96B3}" presName="horz1" presStyleCnt="0"/>
      <dgm:spPr/>
    </dgm:pt>
    <dgm:pt modelId="{80AC82D6-0466-4FAF-93C8-513B7B6C902C}" type="pres">
      <dgm:prSet presAssocID="{F5C52533-C639-4788-8161-E1FABE8E96B3}" presName="tx1" presStyleLbl="revTx" presStyleIdx="3" presStyleCnt="11"/>
      <dgm:spPr/>
    </dgm:pt>
    <dgm:pt modelId="{AB000E4E-331A-4A37-BF67-CEAE882B228B}" type="pres">
      <dgm:prSet presAssocID="{F5C52533-C639-4788-8161-E1FABE8E96B3}" presName="vert1" presStyleCnt="0"/>
      <dgm:spPr/>
    </dgm:pt>
    <dgm:pt modelId="{4209CD2D-F69D-46A7-BA08-A014E9B0662B}" type="pres">
      <dgm:prSet presAssocID="{E7184EE2-6BE3-4F25-8AA8-C2944AD8B2DB}" presName="thickLine" presStyleLbl="alignNode1" presStyleIdx="4" presStyleCnt="11"/>
      <dgm:spPr/>
    </dgm:pt>
    <dgm:pt modelId="{E020E368-2536-4673-981D-C1F7AFC99F67}" type="pres">
      <dgm:prSet presAssocID="{E7184EE2-6BE3-4F25-8AA8-C2944AD8B2DB}" presName="horz1" presStyleCnt="0"/>
      <dgm:spPr/>
    </dgm:pt>
    <dgm:pt modelId="{F2B19CED-0CA3-48E3-B4B1-F519383D3EE7}" type="pres">
      <dgm:prSet presAssocID="{E7184EE2-6BE3-4F25-8AA8-C2944AD8B2DB}" presName="tx1" presStyleLbl="revTx" presStyleIdx="4" presStyleCnt="11"/>
      <dgm:spPr/>
    </dgm:pt>
    <dgm:pt modelId="{DEB176B5-79A6-4727-AC97-BE9B159EE798}" type="pres">
      <dgm:prSet presAssocID="{E7184EE2-6BE3-4F25-8AA8-C2944AD8B2DB}" presName="vert1" presStyleCnt="0"/>
      <dgm:spPr/>
    </dgm:pt>
    <dgm:pt modelId="{8FFF1DA7-962A-469A-8674-09B4E1A60607}" type="pres">
      <dgm:prSet presAssocID="{C788DAEE-079F-4912-B534-37201D5CCE96}" presName="thickLine" presStyleLbl="alignNode1" presStyleIdx="5" presStyleCnt="11"/>
      <dgm:spPr/>
    </dgm:pt>
    <dgm:pt modelId="{452B7A76-E0A1-4234-AAB6-7C8AF554F9C2}" type="pres">
      <dgm:prSet presAssocID="{C788DAEE-079F-4912-B534-37201D5CCE96}" presName="horz1" presStyleCnt="0"/>
      <dgm:spPr/>
    </dgm:pt>
    <dgm:pt modelId="{5C62B573-87F1-44C9-9147-6F8F01EF60E4}" type="pres">
      <dgm:prSet presAssocID="{C788DAEE-079F-4912-B534-37201D5CCE96}" presName="tx1" presStyleLbl="revTx" presStyleIdx="5" presStyleCnt="11"/>
      <dgm:spPr/>
    </dgm:pt>
    <dgm:pt modelId="{11C8B43B-FE38-459C-93B9-679FD20A4761}" type="pres">
      <dgm:prSet presAssocID="{C788DAEE-079F-4912-B534-37201D5CCE96}" presName="vert1" presStyleCnt="0"/>
      <dgm:spPr/>
    </dgm:pt>
    <dgm:pt modelId="{61C12356-C823-4A3A-A52B-5E436D41B0D9}" type="pres">
      <dgm:prSet presAssocID="{5F1A26AD-E56D-4F6D-A474-92456B6238D5}" presName="thickLine" presStyleLbl="alignNode1" presStyleIdx="6" presStyleCnt="11"/>
      <dgm:spPr/>
    </dgm:pt>
    <dgm:pt modelId="{B2BDDA72-D569-487A-9FB9-8CF702EA0588}" type="pres">
      <dgm:prSet presAssocID="{5F1A26AD-E56D-4F6D-A474-92456B6238D5}" presName="horz1" presStyleCnt="0"/>
      <dgm:spPr/>
    </dgm:pt>
    <dgm:pt modelId="{53A741EC-499D-423C-9E0F-322ACBE0C161}" type="pres">
      <dgm:prSet presAssocID="{5F1A26AD-E56D-4F6D-A474-92456B6238D5}" presName="tx1" presStyleLbl="revTx" presStyleIdx="6" presStyleCnt="11"/>
      <dgm:spPr/>
    </dgm:pt>
    <dgm:pt modelId="{CD6DC3AC-C2BF-4D14-9B43-C6856D5557D2}" type="pres">
      <dgm:prSet presAssocID="{5F1A26AD-E56D-4F6D-A474-92456B6238D5}" presName="vert1" presStyleCnt="0"/>
      <dgm:spPr/>
    </dgm:pt>
    <dgm:pt modelId="{39EC40F1-98F5-4744-A6D1-1E1C5032044B}" type="pres">
      <dgm:prSet presAssocID="{2F655CA4-3B22-453D-8484-56F76C63BC38}" presName="thickLine" presStyleLbl="alignNode1" presStyleIdx="7" presStyleCnt="11"/>
      <dgm:spPr/>
    </dgm:pt>
    <dgm:pt modelId="{2BF032CB-559D-4E55-9A67-612C8D2ED1E8}" type="pres">
      <dgm:prSet presAssocID="{2F655CA4-3B22-453D-8484-56F76C63BC38}" presName="horz1" presStyleCnt="0"/>
      <dgm:spPr/>
    </dgm:pt>
    <dgm:pt modelId="{CF01F853-E973-4BC5-BAA8-0955D66B4864}" type="pres">
      <dgm:prSet presAssocID="{2F655CA4-3B22-453D-8484-56F76C63BC38}" presName="tx1" presStyleLbl="revTx" presStyleIdx="7" presStyleCnt="11"/>
      <dgm:spPr/>
    </dgm:pt>
    <dgm:pt modelId="{E4ECA233-1CBA-4EC3-A622-316BB38260D2}" type="pres">
      <dgm:prSet presAssocID="{2F655CA4-3B22-453D-8484-56F76C63BC38}" presName="vert1" presStyleCnt="0"/>
      <dgm:spPr/>
    </dgm:pt>
    <dgm:pt modelId="{3EE86A8C-5685-47E0-BC47-3D2FD0886A04}" type="pres">
      <dgm:prSet presAssocID="{22E0B3EC-B5A6-40B3-8A3D-8FB783A2A4A3}" presName="thickLine" presStyleLbl="alignNode1" presStyleIdx="8" presStyleCnt="11"/>
      <dgm:spPr/>
    </dgm:pt>
    <dgm:pt modelId="{12A507B7-DC24-4C80-BBA9-F813980647A5}" type="pres">
      <dgm:prSet presAssocID="{22E0B3EC-B5A6-40B3-8A3D-8FB783A2A4A3}" presName="horz1" presStyleCnt="0"/>
      <dgm:spPr/>
    </dgm:pt>
    <dgm:pt modelId="{4679C720-2205-4DF5-8C1E-E219A7EE8760}" type="pres">
      <dgm:prSet presAssocID="{22E0B3EC-B5A6-40B3-8A3D-8FB783A2A4A3}" presName="tx1" presStyleLbl="revTx" presStyleIdx="8" presStyleCnt="11"/>
      <dgm:spPr/>
    </dgm:pt>
    <dgm:pt modelId="{7E6AE554-ED3A-4A90-A573-4CADF12557D2}" type="pres">
      <dgm:prSet presAssocID="{22E0B3EC-B5A6-40B3-8A3D-8FB783A2A4A3}" presName="vert1" presStyleCnt="0"/>
      <dgm:spPr/>
    </dgm:pt>
    <dgm:pt modelId="{4A47202F-DD68-4AB5-8EB1-1CF6C5206089}" type="pres">
      <dgm:prSet presAssocID="{0F9FF33E-49AB-47CE-A8D0-6E23A6C2DADA}" presName="thickLine" presStyleLbl="alignNode1" presStyleIdx="9" presStyleCnt="11"/>
      <dgm:spPr/>
    </dgm:pt>
    <dgm:pt modelId="{C68EA07B-50BD-4530-A970-F1E541051198}" type="pres">
      <dgm:prSet presAssocID="{0F9FF33E-49AB-47CE-A8D0-6E23A6C2DADA}" presName="horz1" presStyleCnt="0"/>
      <dgm:spPr/>
    </dgm:pt>
    <dgm:pt modelId="{8FF85CB0-7127-4F03-9588-F447ACCD96EE}" type="pres">
      <dgm:prSet presAssocID="{0F9FF33E-49AB-47CE-A8D0-6E23A6C2DADA}" presName="tx1" presStyleLbl="revTx" presStyleIdx="9" presStyleCnt="11"/>
      <dgm:spPr/>
    </dgm:pt>
    <dgm:pt modelId="{44CF096B-50AF-49C2-81C6-D29080C38CF2}" type="pres">
      <dgm:prSet presAssocID="{0F9FF33E-49AB-47CE-A8D0-6E23A6C2DADA}" presName="vert1" presStyleCnt="0"/>
      <dgm:spPr/>
    </dgm:pt>
    <dgm:pt modelId="{777B0215-5417-42F2-9330-F72BE5EB4544}" type="pres">
      <dgm:prSet presAssocID="{37AF570D-BAD8-45DD-AA2F-9C6BEE3991B4}" presName="thickLine" presStyleLbl="alignNode1" presStyleIdx="10" presStyleCnt="11"/>
      <dgm:spPr/>
    </dgm:pt>
    <dgm:pt modelId="{69211783-035B-4776-817B-C127BAE8A71B}" type="pres">
      <dgm:prSet presAssocID="{37AF570D-BAD8-45DD-AA2F-9C6BEE3991B4}" presName="horz1" presStyleCnt="0"/>
      <dgm:spPr/>
    </dgm:pt>
    <dgm:pt modelId="{C268F650-2872-48CC-8F96-F25C26502D93}" type="pres">
      <dgm:prSet presAssocID="{37AF570D-BAD8-45DD-AA2F-9C6BEE3991B4}" presName="tx1" presStyleLbl="revTx" presStyleIdx="10" presStyleCnt="11"/>
      <dgm:spPr/>
    </dgm:pt>
    <dgm:pt modelId="{66156241-9912-46E3-BBD3-4AB6480668EF}" type="pres">
      <dgm:prSet presAssocID="{37AF570D-BAD8-45DD-AA2F-9C6BEE3991B4}" presName="vert1" presStyleCnt="0"/>
      <dgm:spPr/>
    </dgm:pt>
  </dgm:ptLst>
  <dgm:cxnLst>
    <dgm:cxn modelId="{3B759305-972A-49FA-8B87-6B2EFB4E29F6}" type="presOf" srcId="{7DA092E1-B776-435E-8ACB-8C66BDDE8ABC}" destId="{B9A0DC1C-DE16-4C5B-9C9E-297D67F13CCB}" srcOrd="0" destOrd="0" presId="urn:microsoft.com/office/officeart/2008/layout/LinedList"/>
    <dgm:cxn modelId="{D0DE2B1D-ED6A-44A5-B712-A8BCB1DA2413}" srcId="{7DA092E1-B776-435E-8ACB-8C66BDDE8ABC}" destId="{5F1A26AD-E56D-4F6D-A474-92456B6238D5}" srcOrd="6" destOrd="0" parTransId="{55A8ADB9-F189-4070-BF9B-C8C574573D13}" sibTransId="{B0D13582-2BAB-4B10-9981-A5362349799E}"/>
    <dgm:cxn modelId="{BB5C0B2F-DF4C-4AE8-9A13-B254FE36EF5A}" type="presOf" srcId="{5F1A26AD-E56D-4F6D-A474-92456B6238D5}" destId="{53A741EC-499D-423C-9E0F-322ACBE0C161}" srcOrd="0" destOrd="0" presId="urn:microsoft.com/office/officeart/2008/layout/LinedList"/>
    <dgm:cxn modelId="{B678B130-3160-4832-A840-A11F963F432D}" srcId="{7DA092E1-B776-435E-8ACB-8C66BDDE8ABC}" destId="{2F655CA4-3B22-453D-8484-56F76C63BC38}" srcOrd="7" destOrd="0" parTransId="{0712F2A7-AC07-4C6C-9020-F01BB12C0AD8}" sibTransId="{04F717C2-EDE5-4FF5-9C1C-02E5C5217625}"/>
    <dgm:cxn modelId="{063CD93D-10D1-4439-8805-384C2BF8174E}" srcId="{7DA092E1-B776-435E-8ACB-8C66BDDE8ABC}" destId="{24B480CD-955C-4F6F-95B0-17887AC88C59}" srcOrd="2" destOrd="0" parTransId="{3ADFC9B2-49C3-40D7-AAA2-695A7DBBF512}" sibTransId="{9C8A1085-2A3D-4372-9DEF-4C1D56604887}"/>
    <dgm:cxn modelId="{11E4915E-30BC-4D3B-B0FB-C5FF7FB12C36}" type="presOf" srcId="{F5C52533-C639-4788-8161-E1FABE8E96B3}" destId="{80AC82D6-0466-4FAF-93C8-513B7B6C902C}" srcOrd="0" destOrd="0" presId="urn:microsoft.com/office/officeart/2008/layout/LinedList"/>
    <dgm:cxn modelId="{9736FB5E-D1AB-4A49-A2A4-B03E570DDFD6}" type="presOf" srcId="{0F9FF33E-49AB-47CE-A8D0-6E23A6C2DADA}" destId="{8FF85CB0-7127-4F03-9588-F447ACCD96EE}" srcOrd="0" destOrd="0" presId="urn:microsoft.com/office/officeart/2008/layout/LinedList"/>
    <dgm:cxn modelId="{88AE9660-F167-4B36-8ECD-783F90F2BE9B}" srcId="{7DA092E1-B776-435E-8ACB-8C66BDDE8ABC}" destId="{0F9FF33E-49AB-47CE-A8D0-6E23A6C2DADA}" srcOrd="9" destOrd="0" parTransId="{982E0E04-DFB8-4472-A0CC-76E3634DFFF7}" sibTransId="{5786C2F3-C1A8-4519-BB6F-38B22983B01A}"/>
    <dgm:cxn modelId="{56389763-D095-425D-AA61-D6005F88902B}" srcId="{7DA092E1-B776-435E-8ACB-8C66BDDE8ABC}" destId="{1AE467B5-9711-4E39-AB51-48B21D633406}" srcOrd="1" destOrd="0" parTransId="{A5841D73-145F-4B1B-BC28-352C2E31C7E1}" sibTransId="{9951B6D5-A72E-4BF5-8687-F14A30D633CC}"/>
    <dgm:cxn modelId="{C979BC64-A377-464F-8420-9BFBBEFDE371}" type="presOf" srcId="{C788DAEE-079F-4912-B534-37201D5CCE96}" destId="{5C62B573-87F1-44C9-9147-6F8F01EF60E4}" srcOrd="0" destOrd="0" presId="urn:microsoft.com/office/officeart/2008/layout/LinedList"/>
    <dgm:cxn modelId="{63ABED71-8EBB-4B5F-AE29-1F263398242A}" srcId="{7DA092E1-B776-435E-8ACB-8C66BDDE8ABC}" destId="{37AF570D-BAD8-45DD-AA2F-9C6BEE3991B4}" srcOrd="10" destOrd="0" parTransId="{480C7276-13DB-4E9C-8ED9-DB8FE34D6333}" sibTransId="{8EEF0F44-86F0-43DA-A011-212E9B39755D}"/>
    <dgm:cxn modelId="{7815EF58-3E48-424E-9EF5-79DFE0CACD57}" srcId="{7DA092E1-B776-435E-8ACB-8C66BDDE8ABC}" destId="{6A5D0E3C-E4A9-491F-9709-01EA0E8D5282}" srcOrd="0" destOrd="0" parTransId="{6B52057E-D014-4C7F-8D4C-E925C0E3E8E2}" sibTransId="{BC2EA3A7-0103-4861-87E9-393D9083D05B}"/>
    <dgm:cxn modelId="{9D7CDE7E-199D-4BE2-BE63-F74008B2E57D}" srcId="{7DA092E1-B776-435E-8ACB-8C66BDDE8ABC}" destId="{F5C52533-C639-4788-8161-E1FABE8E96B3}" srcOrd="3" destOrd="0" parTransId="{D128306C-1F2C-41FF-B14B-99DED8EE741E}" sibTransId="{2B6B98ED-7D03-4D23-8A4B-21109E78BE4C}"/>
    <dgm:cxn modelId="{37185F92-9D0B-4E57-9ABD-8972AC9D03FC}" type="presOf" srcId="{E7184EE2-6BE3-4F25-8AA8-C2944AD8B2DB}" destId="{F2B19CED-0CA3-48E3-B4B1-F519383D3EE7}" srcOrd="0" destOrd="0" presId="urn:microsoft.com/office/officeart/2008/layout/LinedList"/>
    <dgm:cxn modelId="{7EFA0794-B0AB-4FC3-9F0E-9C8065173909}" type="presOf" srcId="{37AF570D-BAD8-45DD-AA2F-9C6BEE3991B4}" destId="{C268F650-2872-48CC-8F96-F25C26502D93}" srcOrd="0" destOrd="0" presId="urn:microsoft.com/office/officeart/2008/layout/LinedList"/>
    <dgm:cxn modelId="{0EEC2E95-9287-4BBD-846C-EE3ED1E2BB95}" type="presOf" srcId="{2F655CA4-3B22-453D-8484-56F76C63BC38}" destId="{CF01F853-E973-4BC5-BAA8-0955D66B4864}" srcOrd="0" destOrd="0" presId="urn:microsoft.com/office/officeart/2008/layout/LinedList"/>
    <dgm:cxn modelId="{F9F6FC9B-B485-44C8-956C-A51714A0A288}" srcId="{7DA092E1-B776-435E-8ACB-8C66BDDE8ABC}" destId="{C788DAEE-079F-4912-B534-37201D5CCE96}" srcOrd="5" destOrd="0" parTransId="{49F32F92-8BC3-4759-9DB1-51DE51157CB8}" sibTransId="{CF630263-0AB2-4687-AF4C-CB7802872650}"/>
    <dgm:cxn modelId="{05A6AC9C-4C2E-4988-A6C3-084B46913433}" srcId="{7DA092E1-B776-435E-8ACB-8C66BDDE8ABC}" destId="{22E0B3EC-B5A6-40B3-8A3D-8FB783A2A4A3}" srcOrd="8" destOrd="0" parTransId="{84940A67-5784-4232-B107-81AFFBAF63D5}" sibTransId="{56BB75EB-1AEF-4E2A-93CD-2EE3BFCFFCE4}"/>
    <dgm:cxn modelId="{3A04A49E-ABEC-4094-AE7C-588818F5F711}" type="presOf" srcId="{1AE467B5-9711-4E39-AB51-48B21D633406}" destId="{CA0AD5B2-D272-498F-BE11-4F171AC1D4AD}" srcOrd="0" destOrd="0" presId="urn:microsoft.com/office/officeart/2008/layout/LinedList"/>
    <dgm:cxn modelId="{E06BE9CB-6EC6-4661-B987-FD8B5FA9B10B}" type="presOf" srcId="{24B480CD-955C-4F6F-95B0-17887AC88C59}" destId="{DF9124D0-5E30-4B72-8BF4-78F2135027D8}" srcOrd="0" destOrd="0" presId="urn:microsoft.com/office/officeart/2008/layout/LinedList"/>
    <dgm:cxn modelId="{EB5BF0DA-A861-40AB-888D-255DB6ECF99C}" type="presOf" srcId="{22E0B3EC-B5A6-40B3-8A3D-8FB783A2A4A3}" destId="{4679C720-2205-4DF5-8C1E-E219A7EE8760}" srcOrd="0" destOrd="0" presId="urn:microsoft.com/office/officeart/2008/layout/LinedList"/>
    <dgm:cxn modelId="{35F13FDF-8263-48EF-8A78-C492807DF598}" srcId="{7DA092E1-B776-435E-8ACB-8C66BDDE8ABC}" destId="{E7184EE2-6BE3-4F25-8AA8-C2944AD8B2DB}" srcOrd="4" destOrd="0" parTransId="{7EDF4506-A1D0-4C32-BD89-517A739CBA20}" sibTransId="{7C77A850-214B-4C0B-A0A8-9A9067D2C412}"/>
    <dgm:cxn modelId="{92D714F4-D600-4D55-971F-4889702B424F}" type="presOf" srcId="{6A5D0E3C-E4A9-491F-9709-01EA0E8D5282}" destId="{D793E804-25B3-4514-B358-15676A6073BD}" srcOrd="0" destOrd="0" presId="urn:microsoft.com/office/officeart/2008/layout/LinedList"/>
    <dgm:cxn modelId="{3C3E64A8-045C-4652-972E-54DB2D305DD1}" type="presParOf" srcId="{B9A0DC1C-DE16-4C5B-9C9E-297D67F13CCB}" destId="{C006C1D7-84A6-4ABE-AC28-939BC735C13D}" srcOrd="0" destOrd="0" presId="urn:microsoft.com/office/officeart/2008/layout/LinedList"/>
    <dgm:cxn modelId="{80EB9B3F-7E1A-484D-8F09-EF0409AFA3D3}" type="presParOf" srcId="{B9A0DC1C-DE16-4C5B-9C9E-297D67F13CCB}" destId="{9CE3DC4B-40B6-41C7-ABF2-3F0A78BFB9D4}" srcOrd="1" destOrd="0" presId="urn:microsoft.com/office/officeart/2008/layout/LinedList"/>
    <dgm:cxn modelId="{3EDA9642-9A20-465E-BBA3-75A3A0B65409}" type="presParOf" srcId="{9CE3DC4B-40B6-41C7-ABF2-3F0A78BFB9D4}" destId="{D793E804-25B3-4514-B358-15676A6073BD}" srcOrd="0" destOrd="0" presId="urn:microsoft.com/office/officeart/2008/layout/LinedList"/>
    <dgm:cxn modelId="{CAAEEBFC-D952-4417-B789-88AD53DB3AFC}" type="presParOf" srcId="{9CE3DC4B-40B6-41C7-ABF2-3F0A78BFB9D4}" destId="{2D18CDC8-B8A0-4A70-925C-0C22D5AB505F}" srcOrd="1" destOrd="0" presId="urn:microsoft.com/office/officeart/2008/layout/LinedList"/>
    <dgm:cxn modelId="{7A4180DD-6001-4DC4-95ED-209F97749507}" type="presParOf" srcId="{B9A0DC1C-DE16-4C5B-9C9E-297D67F13CCB}" destId="{6093AC50-0D1F-4A3F-8FB6-E3726CEF2B49}" srcOrd="2" destOrd="0" presId="urn:microsoft.com/office/officeart/2008/layout/LinedList"/>
    <dgm:cxn modelId="{C00E494E-6E1C-4D34-BCD4-4FF7C2B704FA}" type="presParOf" srcId="{B9A0DC1C-DE16-4C5B-9C9E-297D67F13CCB}" destId="{DB98EFBF-A01C-4843-A654-42399D45B4A5}" srcOrd="3" destOrd="0" presId="urn:microsoft.com/office/officeart/2008/layout/LinedList"/>
    <dgm:cxn modelId="{CFA408F5-F29E-41EF-A2F4-F7212F950F2B}" type="presParOf" srcId="{DB98EFBF-A01C-4843-A654-42399D45B4A5}" destId="{CA0AD5B2-D272-498F-BE11-4F171AC1D4AD}" srcOrd="0" destOrd="0" presId="urn:microsoft.com/office/officeart/2008/layout/LinedList"/>
    <dgm:cxn modelId="{BADA23CC-21A0-4541-9775-0CB3149E1C26}" type="presParOf" srcId="{DB98EFBF-A01C-4843-A654-42399D45B4A5}" destId="{0E918427-B918-4492-9594-4CE60E9666BB}" srcOrd="1" destOrd="0" presId="urn:microsoft.com/office/officeart/2008/layout/LinedList"/>
    <dgm:cxn modelId="{7B303B3D-3790-4BBF-B5B2-20AAED9D7D5E}" type="presParOf" srcId="{B9A0DC1C-DE16-4C5B-9C9E-297D67F13CCB}" destId="{138CD8D4-83DF-41DB-930D-40AD5700B3C3}" srcOrd="4" destOrd="0" presId="urn:microsoft.com/office/officeart/2008/layout/LinedList"/>
    <dgm:cxn modelId="{18466D8B-3F5F-4AC2-82F7-E91E31DA5F46}" type="presParOf" srcId="{B9A0DC1C-DE16-4C5B-9C9E-297D67F13CCB}" destId="{C411A152-8DB3-4183-A702-9611FD7942E2}" srcOrd="5" destOrd="0" presId="urn:microsoft.com/office/officeart/2008/layout/LinedList"/>
    <dgm:cxn modelId="{8AEF7845-8E99-4AFC-87EF-46006F717754}" type="presParOf" srcId="{C411A152-8DB3-4183-A702-9611FD7942E2}" destId="{DF9124D0-5E30-4B72-8BF4-78F2135027D8}" srcOrd="0" destOrd="0" presId="urn:microsoft.com/office/officeart/2008/layout/LinedList"/>
    <dgm:cxn modelId="{41750DA4-9E0C-4429-81C5-9F085EAF7E0C}" type="presParOf" srcId="{C411A152-8DB3-4183-A702-9611FD7942E2}" destId="{360DAEE4-9686-4243-A052-637EBC92ADCD}" srcOrd="1" destOrd="0" presId="urn:microsoft.com/office/officeart/2008/layout/LinedList"/>
    <dgm:cxn modelId="{623F8284-CF2A-4113-AEA8-7E5004804814}" type="presParOf" srcId="{B9A0DC1C-DE16-4C5B-9C9E-297D67F13CCB}" destId="{9B09BBC4-0343-4527-8564-BBAF08B1DB9A}" srcOrd="6" destOrd="0" presId="urn:microsoft.com/office/officeart/2008/layout/LinedList"/>
    <dgm:cxn modelId="{95F7E05F-BF41-463C-98E7-11476FB5F869}" type="presParOf" srcId="{B9A0DC1C-DE16-4C5B-9C9E-297D67F13CCB}" destId="{57C2E5FA-44CB-4F76-8F8C-3A1311DEAD11}" srcOrd="7" destOrd="0" presId="urn:microsoft.com/office/officeart/2008/layout/LinedList"/>
    <dgm:cxn modelId="{D78158C5-5885-4149-BA32-2282351AB6E4}" type="presParOf" srcId="{57C2E5FA-44CB-4F76-8F8C-3A1311DEAD11}" destId="{80AC82D6-0466-4FAF-93C8-513B7B6C902C}" srcOrd="0" destOrd="0" presId="urn:microsoft.com/office/officeart/2008/layout/LinedList"/>
    <dgm:cxn modelId="{368C9B1E-A682-4BFF-B236-9EE6A46C7ED8}" type="presParOf" srcId="{57C2E5FA-44CB-4F76-8F8C-3A1311DEAD11}" destId="{AB000E4E-331A-4A37-BF67-CEAE882B228B}" srcOrd="1" destOrd="0" presId="urn:microsoft.com/office/officeart/2008/layout/LinedList"/>
    <dgm:cxn modelId="{1EC84B94-9023-45BD-84C3-E347AAF551D2}" type="presParOf" srcId="{B9A0DC1C-DE16-4C5B-9C9E-297D67F13CCB}" destId="{4209CD2D-F69D-46A7-BA08-A014E9B0662B}" srcOrd="8" destOrd="0" presId="urn:microsoft.com/office/officeart/2008/layout/LinedList"/>
    <dgm:cxn modelId="{D16F8B9A-B392-4747-85E0-D4B17644058C}" type="presParOf" srcId="{B9A0DC1C-DE16-4C5B-9C9E-297D67F13CCB}" destId="{E020E368-2536-4673-981D-C1F7AFC99F67}" srcOrd="9" destOrd="0" presId="urn:microsoft.com/office/officeart/2008/layout/LinedList"/>
    <dgm:cxn modelId="{9248F76C-0780-47EC-87C2-B8DB73E5A673}" type="presParOf" srcId="{E020E368-2536-4673-981D-C1F7AFC99F67}" destId="{F2B19CED-0CA3-48E3-B4B1-F519383D3EE7}" srcOrd="0" destOrd="0" presId="urn:microsoft.com/office/officeart/2008/layout/LinedList"/>
    <dgm:cxn modelId="{B0BCD6B6-FB1B-4C1D-BDC8-FF345F1F8F68}" type="presParOf" srcId="{E020E368-2536-4673-981D-C1F7AFC99F67}" destId="{DEB176B5-79A6-4727-AC97-BE9B159EE798}" srcOrd="1" destOrd="0" presId="urn:microsoft.com/office/officeart/2008/layout/LinedList"/>
    <dgm:cxn modelId="{A8CC88C2-8B60-4FCD-AD67-E38D95F86E71}" type="presParOf" srcId="{B9A0DC1C-DE16-4C5B-9C9E-297D67F13CCB}" destId="{8FFF1DA7-962A-469A-8674-09B4E1A60607}" srcOrd="10" destOrd="0" presId="urn:microsoft.com/office/officeart/2008/layout/LinedList"/>
    <dgm:cxn modelId="{AF2CBA2D-8759-4BB2-B8E7-9BFB4C915755}" type="presParOf" srcId="{B9A0DC1C-DE16-4C5B-9C9E-297D67F13CCB}" destId="{452B7A76-E0A1-4234-AAB6-7C8AF554F9C2}" srcOrd="11" destOrd="0" presId="urn:microsoft.com/office/officeart/2008/layout/LinedList"/>
    <dgm:cxn modelId="{38789A8E-82B5-4005-83F9-83E4B61767B8}" type="presParOf" srcId="{452B7A76-E0A1-4234-AAB6-7C8AF554F9C2}" destId="{5C62B573-87F1-44C9-9147-6F8F01EF60E4}" srcOrd="0" destOrd="0" presId="urn:microsoft.com/office/officeart/2008/layout/LinedList"/>
    <dgm:cxn modelId="{0AF94042-C79E-4C28-94D7-58C9E0718776}" type="presParOf" srcId="{452B7A76-E0A1-4234-AAB6-7C8AF554F9C2}" destId="{11C8B43B-FE38-459C-93B9-679FD20A4761}" srcOrd="1" destOrd="0" presId="urn:microsoft.com/office/officeart/2008/layout/LinedList"/>
    <dgm:cxn modelId="{CC7A3923-48C9-4BED-A951-105CF5C3EBE7}" type="presParOf" srcId="{B9A0DC1C-DE16-4C5B-9C9E-297D67F13CCB}" destId="{61C12356-C823-4A3A-A52B-5E436D41B0D9}" srcOrd="12" destOrd="0" presId="urn:microsoft.com/office/officeart/2008/layout/LinedList"/>
    <dgm:cxn modelId="{CB9ACFC6-6A4A-4F2A-9D0B-45E93AFB67F1}" type="presParOf" srcId="{B9A0DC1C-DE16-4C5B-9C9E-297D67F13CCB}" destId="{B2BDDA72-D569-487A-9FB9-8CF702EA0588}" srcOrd="13" destOrd="0" presId="urn:microsoft.com/office/officeart/2008/layout/LinedList"/>
    <dgm:cxn modelId="{9298DC88-0DA8-47AF-821F-4E2C82C1A4E2}" type="presParOf" srcId="{B2BDDA72-D569-487A-9FB9-8CF702EA0588}" destId="{53A741EC-499D-423C-9E0F-322ACBE0C161}" srcOrd="0" destOrd="0" presId="urn:microsoft.com/office/officeart/2008/layout/LinedList"/>
    <dgm:cxn modelId="{48058813-79BC-47B9-941D-7C0B1D5F6B27}" type="presParOf" srcId="{B2BDDA72-D569-487A-9FB9-8CF702EA0588}" destId="{CD6DC3AC-C2BF-4D14-9B43-C6856D5557D2}" srcOrd="1" destOrd="0" presId="urn:microsoft.com/office/officeart/2008/layout/LinedList"/>
    <dgm:cxn modelId="{CB22AA64-A49F-4766-84A9-A7395CBFE552}" type="presParOf" srcId="{B9A0DC1C-DE16-4C5B-9C9E-297D67F13CCB}" destId="{39EC40F1-98F5-4744-A6D1-1E1C5032044B}" srcOrd="14" destOrd="0" presId="urn:microsoft.com/office/officeart/2008/layout/LinedList"/>
    <dgm:cxn modelId="{1FBCC826-5493-4972-A2B1-4A2DFCB2DE33}" type="presParOf" srcId="{B9A0DC1C-DE16-4C5B-9C9E-297D67F13CCB}" destId="{2BF032CB-559D-4E55-9A67-612C8D2ED1E8}" srcOrd="15" destOrd="0" presId="urn:microsoft.com/office/officeart/2008/layout/LinedList"/>
    <dgm:cxn modelId="{BC2A2C21-7725-4C9D-B9AD-B71A7474DF3E}" type="presParOf" srcId="{2BF032CB-559D-4E55-9A67-612C8D2ED1E8}" destId="{CF01F853-E973-4BC5-BAA8-0955D66B4864}" srcOrd="0" destOrd="0" presId="urn:microsoft.com/office/officeart/2008/layout/LinedList"/>
    <dgm:cxn modelId="{418CBBA3-09C0-47B8-86BB-862C84FE5853}" type="presParOf" srcId="{2BF032CB-559D-4E55-9A67-612C8D2ED1E8}" destId="{E4ECA233-1CBA-4EC3-A622-316BB38260D2}" srcOrd="1" destOrd="0" presId="urn:microsoft.com/office/officeart/2008/layout/LinedList"/>
    <dgm:cxn modelId="{AA8FDB37-CDE9-4A98-9C7D-CDA95E400B92}" type="presParOf" srcId="{B9A0DC1C-DE16-4C5B-9C9E-297D67F13CCB}" destId="{3EE86A8C-5685-47E0-BC47-3D2FD0886A04}" srcOrd="16" destOrd="0" presId="urn:microsoft.com/office/officeart/2008/layout/LinedList"/>
    <dgm:cxn modelId="{42578AF5-1A1F-4A10-BECD-31DB157B1A73}" type="presParOf" srcId="{B9A0DC1C-DE16-4C5B-9C9E-297D67F13CCB}" destId="{12A507B7-DC24-4C80-BBA9-F813980647A5}" srcOrd="17" destOrd="0" presId="urn:microsoft.com/office/officeart/2008/layout/LinedList"/>
    <dgm:cxn modelId="{0E23423F-F55E-4894-A317-21EFC15D9ED8}" type="presParOf" srcId="{12A507B7-DC24-4C80-BBA9-F813980647A5}" destId="{4679C720-2205-4DF5-8C1E-E219A7EE8760}" srcOrd="0" destOrd="0" presId="urn:microsoft.com/office/officeart/2008/layout/LinedList"/>
    <dgm:cxn modelId="{28168134-0A8C-41E5-924F-452B3F4071F5}" type="presParOf" srcId="{12A507B7-DC24-4C80-BBA9-F813980647A5}" destId="{7E6AE554-ED3A-4A90-A573-4CADF12557D2}" srcOrd="1" destOrd="0" presId="urn:microsoft.com/office/officeart/2008/layout/LinedList"/>
    <dgm:cxn modelId="{C12DD4F7-77A4-4C70-A5B3-E962F751D291}" type="presParOf" srcId="{B9A0DC1C-DE16-4C5B-9C9E-297D67F13CCB}" destId="{4A47202F-DD68-4AB5-8EB1-1CF6C5206089}" srcOrd="18" destOrd="0" presId="urn:microsoft.com/office/officeart/2008/layout/LinedList"/>
    <dgm:cxn modelId="{3BFC8691-44DA-4A29-8FFD-1DA5E9C78ED4}" type="presParOf" srcId="{B9A0DC1C-DE16-4C5B-9C9E-297D67F13CCB}" destId="{C68EA07B-50BD-4530-A970-F1E541051198}" srcOrd="19" destOrd="0" presId="urn:microsoft.com/office/officeart/2008/layout/LinedList"/>
    <dgm:cxn modelId="{CCAACC6E-BC53-4C50-81E3-7555EAE5CECB}" type="presParOf" srcId="{C68EA07B-50BD-4530-A970-F1E541051198}" destId="{8FF85CB0-7127-4F03-9588-F447ACCD96EE}" srcOrd="0" destOrd="0" presId="urn:microsoft.com/office/officeart/2008/layout/LinedList"/>
    <dgm:cxn modelId="{A33E08D3-B146-4EE9-B70B-CEB4551C2EC5}" type="presParOf" srcId="{C68EA07B-50BD-4530-A970-F1E541051198}" destId="{44CF096B-50AF-49C2-81C6-D29080C38CF2}" srcOrd="1" destOrd="0" presId="urn:microsoft.com/office/officeart/2008/layout/LinedList"/>
    <dgm:cxn modelId="{5922A540-0ED0-4DE1-A0E8-409BFD4D5D03}" type="presParOf" srcId="{B9A0DC1C-DE16-4C5B-9C9E-297D67F13CCB}" destId="{777B0215-5417-42F2-9330-F72BE5EB4544}" srcOrd="20" destOrd="0" presId="urn:microsoft.com/office/officeart/2008/layout/LinedList"/>
    <dgm:cxn modelId="{6619AF18-1BAA-444E-94BF-3B5ED6EC077B}" type="presParOf" srcId="{B9A0DC1C-DE16-4C5B-9C9E-297D67F13CCB}" destId="{69211783-035B-4776-817B-C127BAE8A71B}" srcOrd="21" destOrd="0" presId="urn:microsoft.com/office/officeart/2008/layout/LinedList"/>
    <dgm:cxn modelId="{862CC49C-9FD3-4B21-9E0E-618917215075}" type="presParOf" srcId="{69211783-035B-4776-817B-C127BAE8A71B}" destId="{C268F650-2872-48CC-8F96-F25C26502D93}" srcOrd="0" destOrd="0" presId="urn:microsoft.com/office/officeart/2008/layout/LinedList"/>
    <dgm:cxn modelId="{AFC789F3-065D-48EF-BED9-5983A26F24D0}" type="presParOf" srcId="{69211783-035B-4776-817B-C127BAE8A71B}" destId="{66156241-9912-46E3-BBD3-4AB6480668E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BB989B8-B48A-4BE7-B996-DC16658F50B6}" type="doc">
      <dgm:prSet loTypeId="urn:microsoft.com/office/officeart/2016/7/layout/RepeatingBendingProcessNew" loCatId="process" qsTypeId="urn:microsoft.com/office/officeart/2005/8/quickstyle/simple5" qsCatId="simple" csTypeId="urn:microsoft.com/office/officeart/2005/8/colors/colorful1" csCatId="colorful" phldr="1"/>
      <dgm:spPr/>
      <dgm:t>
        <a:bodyPr/>
        <a:lstStyle/>
        <a:p>
          <a:endParaRPr lang="en-US"/>
        </a:p>
      </dgm:t>
    </dgm:pt>
    <dgm:pt modelId="{71B67DEF-4DF5-48FF-940C-BC8F225F6FCB}">
      <dgm:prSet/>
      <dgm:spPr/>
      <dgm:t>
        <a:bodyPr/>
        <a:lstStyle/>
        <a:p>
          <a:r>
            <a:rPr lang="en-US"/>
            <a:t>Provide funding to increase the number of participants in each program and continue to support the Pay to Learn and other resource part of programs i.e. work support items and emergency items. (25-50 current number of participants)</a:t>
          </a:r>
        </a:p>
      </dgm:t>
    </dgm:pt>
    <dgm:pt modelId="{4261B89F-2A11-484D-8F70-CF6031CD9DD6}" type="parTrans" cxnId="{F3D2E412-6EFA-4A8E-8661-333DD1F49E26}">
      <dgm:prSet/>
      <dgm:spPr/>
      <dgm:t>
        <a:bodyPr/>
        <a:lstStyle/>
        <a:p>
          <a:endParaRPr lang="en-US"/>
        </a:p>
      </dgm:t>
    </dgm:pt>
    <dgm:pt modelId="{F2B02012-B015-4EC2-9010-304FD3FCB8A0}" type="sibTrans" cxnId="{F3D2E412-6EFA-4A8E-8661-333DD1F49E26}">
      <dgm:prSet phldrT="1" phldr="0"/>
      <dgm:spPr/>
      <dgm:t>
        <a:bodyPr/>
        <a:lstStyle/>
        <a:p>
          <a:r>
            <a:rPr lang="en-US"/>
            <a:t>1</a:t>
          </a:r>
        </a:p>
      </dgm:t>
    </dgm:pt>
    <dgm:pt modelId="{61FB9E11-C71E-44C8-8E98-9EFF3D43A6EC}">
      <dgm:prSet/>
      <dgm:spPr/>
      <dgm:t>
        <a:bodyPr/>
        <a:lstStyle/>
        <a:p>
          <a:r>
            <a:rPr lang="en-US"/>
            <a:t>Continue the Pay to Learn stipend  and apprenticeship programs</a:t>
          </a:r>
        </a:p>
      </dgm:t>
    </dgm:pt>
    <dgm:pt modelId="{D9D5A139-BBA7-456E-B5E5-45668A505C52}" type="parTrans" cxnId="{FC0A525C-A2ED-4010-BFDF-3860BB38583A}">
      <dgm:prSet/>
      <dgm:spPr/>
      <dgm:t>
        <a:bodyPr/>
        <a:lstStyle/>
        <a:p>
          <a:endParaRPr lang="en-US"/>
        </a:p>
      </dgm:t>
    </dgm:pt>
    <dgm:pt modelId="{9601599F-5880-4CA4-BB5D-0062C1598CD8}" type="sibTrans" cxnId="{FC0A525C-A2ED-4010-BFDF-3860BB38583A}">
      <dgm:prSet phldrT="2" phldr="0"/>
      <dgm:spPr/>
      <dgm:t>
        <a:bodyPr/>
        <a:lstStyle/>
        <a:p>
          <a:r>
            <a:rPr lang="en-US"/>
            <a:t>2</a:t>
          </a:r>
        </a:p>
      </dgm:t>
    </dgm:pt>
    <dgm:pt modelId="{64D3B5B7-A9D8-4B2D-A0D2-B31692290B7A}">
      <dgm:prSet/>
      <dgm:spPr/>
      <dgm:t>
        <a:bodyPr/>
        <a:lstStyle/>
        <a:p>
          <a:r>
            <a:rPr lang="en-US"/>
            <a:t>Offer Counseling Services and resources related to Mental Health. Many participants have voiced that untreated issues prevent them from working </a:t>
          </a:r>
        </a:p>
      </dgm:t>
    </dgm:pt>
    <dgm:pt modelId="{63D52F38-388E-4A5A-B69D-35E42245D65A}" type="parTrans" cxnId="{3409F0F5-5860-4BC9-95B7-1355AC8C0200}">
      <dgm:prSet/>
      <dgm:spPr/>
      <dgm:t>
        <a:bodyPr/>
        <a:lstStyle/>
        <a:p>
          <a:endParaRPr lang="en-US"/>
        </a:p>
      </dgm:t>
    </dgm:pt>
    <dgm:pt modelId="{9999DA4B-B565-4BD0-9D54-8BE22D072638}" type="sibTrans" cxnId="{3409F0F5-5860-4BC9-95B7-1355AC8C0200}">
      <dgm:prSet phldrT="3" phldr="0"/>
      <dgm:spPr/>
      <dgm:t>
        <a:bodyPr/>
        <a:lstStyle/>
        <a:p>
          <a:r>
            <a:rPr lang="en-US"/>
            <a:t>3</a:t>
          </a:r>
        </a:p>
      </dgm:t>
    </dgm:pt>
    <dgm:pt modelId="{82689172-6B1C-4EBC-83B7-86A1716FE50A}">
      <dgm:prSet/>
      <dgm:spPr/>
      <dgm:t>
        <a:bodyPr/>
        <a:lstStyle/>
        <a:p>
          <a:r>
            <a:rPr lang="en-US" dirty="0"/>
            <a:t>Continue Expungement Clinics and Partnerships with law enforcement. A history of incarceration is noted with many participants with fines and Driver Id issues.</a:t>
          </a:r>
        </a:p>
      </dgm:t>
    </dgm:pt>
    <dgm:pt modelId="{B65BC7FA-0941-48EF-B0E9-4F0A9CBB675C}" type="parTrans" cxnId="{DD51F627-79D3-4D5E-8154-EB95FB81A748}">
      <dgm:prSet/>
      <dgm:spPr/>
      <dgm:t>
        <a:bodyPr/>
        <a:lstStyle/>
        <a:p>
          <a:endParaRPr lang="en-US"/>
        </a:p>
      </dgm:t>
    </dgm:pt>
    <dgm:pt modelId="{8B241CB9-BCD6-43E4-86F8-5C19EFE6E848}" type="sibTrans" cxnId="{DD51F627-79D3-4D5E-8154-EB95FB81A748}">
      <dgm:prSet phldrT="4" phldr="0"/>
      <dgm:spPr/>
      <dgm:t>
        <a:bodyPr/>
        <a:lstStyle/>
        <a:p>
          <a:r>
            <a:rPr lang="en-US"/>
            <a:t>4</a:t>
          </a:r>
        </a:p>
      </dgm:t>
    </dgm:pt>
    <dgm:pt modelId="{BF9ADC50-E912-4694-9C3B-1F613AFD2185}">
      <dgm:prSet/>
      <dgm:spPr/>
      <dgm:t>
        <a:bodyPr/>
        <a:lstStyle/>
        <a:p>
          <a:r>
            <a:rPr lang="en-US" dirty="0"/>
            <a:t>Provide additional funding to support additional Staff to  provide services to participants in programs and to address all program components</a:t>
          </a:r>
        </a:p>
      </dgm:t>
    </dgm:pt>
    <dgm:pt modelId="{58EBAD13-B684-424D-9375-66A2A9D42D2C}" type="parTrans" cxnId="{DAC0C66B-6C74-4C4D-A926-2E012FD76AD8}">
      <dgm:prSet/>
      <dgm:spPr/>
      <dgm:t>
        <a:bodyPr/>
        <a:lstStyle/>
        <a:p>
          <a:endParaRPr lang="en-US"/>
        </a:p>
      </dgm:t>
    </dgm:pt>
    <dgm:pt modelId="{BB0B842E-F4E0-417A-9C2B-E09A777B5290}" type="sibTrans" cxnId="{DAC0C66B-6C74-4C4D-A926-2E012FD76AD8}">
      <dgm:prSet phldrT="5" phldr="0"/>
      <dgm:spPr/>
      <dgm:t>
        <a:bodyPr/>
        <a:lstStyle/>
        <a:p>
          <a:r>
            <a:rPr lang="en-US"/>
            <a:t>5</a:t>
          </a:r>
        </a:p>
      </dgm:t>
    </dgm:pt>
    <dgm:pt modelId="{BF993F61-5585-4308-B9A5-D27952E4E115}">
      <dgm:prSet/>
      <dgm:spPr/>
      <dgm:t>
        <a:bodyPr/>
        <a:lstStyle/>
        <a:p>
          <a:r>
            <a:rPr lang="en-US" dirty="0"/>
            <a:t>Provide funding to address attrition. Many grantees have employees with Bachelor Degrees being paid slightly above minimum wage and use a lot of part-time staff</a:t>
          </a:r>
        </a:p>
      </dgm:t>
    </dgm:pt>
    <dgm:pt modelId="{555F5EF1-3898-4217-9D2F-5B6245746ABE}" type="parTrans" cxnId="{7B373BA6-ADC0-48BA-8CED-41789660CA9F}">
      <dgm:prSet/>
      <dgm:spPr/>
      <dgm:t>
        <a:bodyPr/>
        <a:lstStyle/>
        <a:p>
          <a:endParaRPr lang="en-US"/>
        </a:p>
      </dgm:t>
    </dgm:pt>
    <dgm:pt modelId="{10FCCCAF-CF64-4AA5-BB8D-E4404885032F}" type="sibTrans" cxnId="{7B373BA6-ADC0-48BA-8CED-41789660CA9F}">
      <dgm:prSet phldrT="6" phldr="0"/>
      <dgm:spPr/>
      <dgm:t>
        <a:bodyPr/>
        <a:lstStyle/>
        <a:p>
          <a:r>
            <a:rPr lang="en-US"/>
            <a:t>6</a:t>
          </a:r>
        </a:p>
      </dgm:t>
    </dgm:pt>
    <dgm:pt modelId="{89947B59-DFC5-4202-8A60-E74DA4BB467F}">
      <dgm:prSet/>
      <dgm:spPr/>
      <dgm:t>
        <a:bodyPr/>
        <a:lstStyle/>
        <a:p>
          <a:r>
            <a:rPr lang="en-US"/>
            <a:t>Identify activities and outings for families. DADS or Family Saturday outings.</a:t>
          </a:r>
        </a:p>
      </dgm:t>
    </dgm:pt>
    <dgm:pt modelId="{E6E24921-E3C9-4B50-92D9-8D35981B2FE3}" type="parTrans" cxnId="{6EEC87AD-5640-42C8-A468-E1AFCE2F0C63}">
      <dgm:prSet/>
      <dgm:spPr/>
      <dgm:t>
        <a:bodyPr/>
        <a:lstStyle/>
        <a:p>
          <a:endParaRPr lang="en-US"/>
        </a:p>
      </dgm:t>
    </dgm:pt>
    <dgm:pt modelId="{10E1465F-E17F-49D3-ADD5-D85CD63A99FF}" type="sibTrans" cxnId="{6EEC87AD-5640-42C8-A468-E1AFCE2F0C63}">
      <dgm:prSet phldrT="7" phldr="0"/>
      <dgm:spPr/>
      <dgm:t>
        <a:bodyPr/>
        <a:lstStyle/>
        <a:p>
          <a:endParaRPr lang="en-US"/>
        </a:p>
      </dgm:t>
    </dgm:pt>
    <dgm:pt modelId="{D3E9B9D3-D4E2-4C94-937E-83DA2087E3FC}" type="pres">
      <dgm:prSet presAssocID="{1BB989B8-B48A-4BE7-B996-DC16658F50B6}" presName="Name0" presStyleCnt="0">
        <dgm:presLayoutVars>
          <dgm:dir/>
          <dgm:resizeHandles val="exact"/>
        </dgm:presLayoutVars>
      </dgm:prSet>
      <dgm:spPr/>
    </dgm:pt>
    <dgm:pt modelId="{7BB4E6CC-7DF1-4117-82DE-DCF52B185D69}" type="pres">
      <dgm:prSet presAssocID="{71B67DEF-4DF5-48FF-940C-BC8F225F6FCB}" presName="node" presStyleLbl="node1" presStyleIdx="0" presStyleCnt="7">
        <dgm:presLayoutVars>
          <dgm:bulletEnabled val="1"/>
        </dgm:presLayoutVars>
      </dgm:prSet>
      <dgm:spPr/>
    </dgm:pt>
    <dgm:pt modelId="{69C2FFFA-4777-41AC-91A1-FF2A1BA70F4C}" type="pres">
      <dgm:prSet presAssocID="{F2B02012-B015-4EC2-9010-304FD3FCB8A0}" presName="sibTrans" presStyleLbl="sibTrans1D1" presStyleIdx="0" presStyleCnt="6"/>
      <dgm:spPr/>
    </dgm:pt>
    <dgm:pt modelId="{EE59A6E7-26DD-4F6D-8DF8-6EE9D60B2591}" type="pres">
      <dgm:prSet presAssocID="{F2B02012-B015-4EC2-9010-304FD3FCB8A0}" presName="connectorText" presStyleLbl="sibTrans1D1" presStyleIdx="0" presStyleCnt="6"/>
      <dgm:spPr/>
    </dgm:pt>
    <dgm:pt modelId="{3F06BBE1-2DDA-4AC7-9AE4-A80A56C26669}" type="pres">
      <dgm:prSet presAssocID="{61FB9E11-C71E-44C8-8E98-9EFF3D43A6EC}" presName="node" presStyleLbl="node1" presStyleIdx="1" presStyleCnt="7">
        <dgm:presLayoutVars>
          <dgm:bulletEnabled val="1"/>
        </dgm:presLayoutVars>
      </dgm:prSet>
      <dgm:spPr/>
    </dgm:pt>
    <dgm:pt modelId="{8665147A-6150-4AFE-9DDA-6A4E502F71AD}" type="pres">
      <dgm:prSet presAssocID="{9601599F-5880-4CA4-BB5D-0062C1598CD8}" presName="sibTrans" presStyleLbl="sibTrans1D1" presStyleIdx="1" presStyleCnt="6"/>
      <dgm:spPr/>
    </dgm:pt>
    <dgm:pt modelId="{65DF6741-A410-4904-AFE3-D7D9A89CC019}" type="pres">
      <dgm:prSet presAssocID="{9601599F-5880-4CA4-BB5D-0062C1598CD8}" presName="connectorText" presStyleLbl="sibTrans1D1" presStyleIdx="1" presStyleCnt="6"/>
      <dgm:spPr/>
    </dgm:pt>
    <dgm:pt modelId="{ECD0D2B3-52CC-472F-BABF-992F3B8CC095}" type="pres">
      <dgm:prSet presAssocID="{64D3B5B7-A9D8-4B2D-A0D2-B31692290B7A}" presName="node" presStyleLbl="node1" presStyleIdx="2" presStyleCnt="7">
        <dgm:presLayoutVars>
          <dgm:bulletEnabled val="1"/>
        </dgm:presLayoutVars>
      </dgm:prSet>
      <dgm:spPr/>
    </dgm:pt>
    <dgm:pt modelId="{D7F96327-551D-45FC-8501-47366377E20C}" type="pres">
      <dgm:prSet presAssocID="{9999DA4B-B565-4BD0-9D54-8BE22D072638}" presName="sibTrans" presStyleLbl="sibTrans1D1" presStyleIdx="2" presStyleCnt="6"/>
      <dgm:spPr/>
    </dgm:pt>
    <dgm:pt modelId="{0ED52B39-CF79-4BF4-B86D-C90D36785077}" type="pres">
      <dgm:prSet presAssocID="{9999DA4B-B565-4BD0-9D54-8BE22D072638}" presName="connectorText" presStyleLbl="sibTrans1D1" presStyleIdx="2" presStyleCnt="6"/>
      <dgm:spPr/>
    </dgm:pt>
    <dgm:pt modelId="{1DFA535A-8E4E-48F6-B0E5-FC58BE23E36A}" type="pres">
      <dgm:prSet presAssocID="{82689172-6B1C-4EBC-83B7-86A1716FE50A}" presName="node" presStyleLbl="node1" presStyleIdx="3" presStyleCnt="7">
        <dgm:presLayoutVars>
          <dgm:bulletEnabled val="1"/>
        </dgm:presLayoutVars>
      </dgm:prSet>
      <dgm:spPr/>
    </dgm:pt>
    <dgm:pt modelId="{277F3069-3E22-46F2-8A0B-BA044CA12C4C}" type="pres">
      <dgm:prSet presAssocID="{8B241CB9-BCD6-43E4-86F8-5C19EFE6E848}" presName="sibTrans" presStyleLbl="sibTrans1D1" presStyleIdx="3" presStyleCnt="6"/>
      <dgm:spPr/>
    </dgm:pt>
    <dgm:pt modelId="{2E67B024-8514-4259-AAA6-6DBD65814A8A}" type="pres">
      <dgm:prSet presAssocID="{8B241CB9-BCD6-43E4-86F8-5C19EFE6E848}" presName="connectorText" presStyleLbl="sibTrans1D1" presStyleIdx="3" presStyleCnt="6"/>
      <dgm:spPr/>
    </dgm:pt>
    <dgm:pt modelId="{2F32C3C4-E37A-448D-B28C-1D87EC41B476}" type="pres">
      <dgm:prSet presAssocID="{BF9ADC50-E912-4694-9C3B-1F613AFD2185}" presName="node" presStyleLbl="node1" presStyleIdx="4" presStyleCnt="7">
        <dgm:presLayoutVars>
          <dgm:bulletEnabled val="1"/>
        </dgm:presLayoutVars>
      </dgm:prSet>
      <dgm:spPr/>
    </dgm:pt>
    <dgm:pt modelId="{6F0A0CBC-1CF1-40AB-8485-DE427CA07BAF}" type="pres">
      <dgm:prSet presAssocID="{BB0B842E-F4E0-417A-9C2B-E09A777B5290}" presName="sibTrans" presStyleLbl="sibTrans1D1" presStyleIdx="4" presStyleCnt="6"/>
      <dgm:spPr/>
    </dgm:pt>
    <dgm:pt modelId="{89C7520B-DCC6-49B2-A1F7-B578C6D8CFD3}" type="pres">
      <dgm:prSet presAssocID="{BB0B842E-F4E0-417A-9C2B-E09A777B5290}" presName="connectorText" presStyleLbl="sibTrans1D1" presStyleIdx="4" presStyleCnt="6"/>
      <dgm:spPr/>
    </dgm:pt>
    <dgm:pt modelId="{AB2D3C04-58E7-41DA-B1AC-3930EF715E0E}" type="pres">
      <dgm:prSet presAssocID="{BF993F61-5585-4308-B9A5-D27952E4E115}" presName="node" presStyleLbl="node1" presStyleIdx="5" presStyleCnt="7">
        <dgm:presLayoutVars>
          <dgm:bulletEnabled val="1"/>
        </dgm:presLayoutVars>
      </dgm:prSet>
      <dgm:spPr/>
    </dgm:pt>
    <dgm:pt modelId="{C34AB875-C05E-4215-86C4-DC597F8B28F2}" type="pres">
      <dgm:prSet presAssocID="{10FCCCAF-CF64-4AA5-BB8D-E4404885032F}" presName="sibTrans" presStyleLbl="sibTrans1D1" presStyleIdx="5" presStyleCnt="6"/>
      <dgm:spPr/>
    </dgm:pt>
    <dgm:pt modelId="{BE296258-2FC1-46FA-957B-CF76285928F9}" type="pres">
      <dgm:prSet presAssocID="{10FCCCAF-CF64-4AA5-BB8D-E4404885032F}" presName="connectorText" presStyleLbl="sibTrans1D1" presStyleIdx="5" presStyleCnt="6"/>
      <dgm:spPr/>
    </dgm:pt>
    <dgm:pt modelId="{1C423E30-6ACA-428B-AEFD-4C6525EF89E5}" type="pres">
      <dgm:prSet presAssocID="{89947B59-DFC5-4202-8A60-E74DA4BB467F}" presName="node" presStyleLbl="node1" presStyleIdx="6" presStyleCnt="7">
        <dgm:presLayoutVars>
          <dgm:bulletEnabled val="1"/>
        </dgm:presLayoutVars>
      </dgm:prSet>
      <dgm:spPr/>
    </dgm:pt>
  </dgm:ptLst>
  <dgm:cxnLst>
    <dgm:cxn modelId="{82037B11-CDA6-48A5-B1C4-17F4D11D5EC3}" type="presOf" srcId="{BB0B842E-F4E0-417A-9C2B-E09A777B5290}" destId="{89C7520B-DCC6-49B2-A1F7-B578C6D8CFD3}" srcOrd="1" destOrd="0" presId="urn:microsoft.com/office/officeart/2016/7/layout/RepeatingBendingProcessNew"/>
    <dgm:cxn modelId="{F3D2E412-6EFA-4A8E-8661-333DD1F49E26}" srcId="{1BB989B8-B48A-4BE7-B996-DC16658F50B6}" destId="{71B67DEF-4DF5-48FF-940C-BC8F225F6FCB}" srcOrd="0" destOrd="0" parTransId="{4261B89F-2A11-484D-8F70-CF6031CD9DD6}" sibTransId="{F2B02012-B015-4EC2-9010-304FD3FCB8A0}"/>
    <dgm:cxn modelId="{FD9B8720-F649-46F7-96F8-F81ACC4145C1}" type="presOf" srcId="{9999DA4B-B565-4BD0-9D54-8BE22D072638}" destId="{0ED52B39-CF79-4BF4-B86D-C90D36785077}" srcOrd="1" destOrd="0" presId="urn:microsoft.com/office/officeart/2016/7/layout/RepeatingBendingProcessNew"/>
    <dgm:cxn modelId="{F761D521-3800-4F01-A0A9-4178C2B83B9E}" type="presOf" srcId="{F2B02012-B015-4EC2-9010-304FD3FCB8A0}" destId="{EE59A6E7-26DD-4F6D-8DF8-6EE9D60B2591}" srcOrd="1" destOrd="0" presId="urn:microsoft.com/office/officeart/2016/7/layout/RepeatingBendingProcessNew"/>
    <dgm:cxn modelId="{DD51F627-79D3-4D5E-8154-EB95FB81A748}" srcId="{1BB989B8-B48A-4BE7-B996-DC16658F50B6}" destId="{82689172-6B1C-4EBC-83B7-86A1716FE50A}" srcOrd="3" destOrd="0" parTransId="{B65BC7FA-0941-48EF-B0E9-4F0A9CBB675C}" sibTransId="{8B241CB9-BCD6-43E4-86F8-5C19EFE6E848}"/>
    <dgm:cxn modelId="{369B9928-71FF-4604-BA94-BFD230E4AD57}" type="presOf" srcId="{64D3B5B7-A9D8-4B2D-A0D2-B31692290B7A}" destId="{ECD0D2B3-52CC-472F-BABF-992F3B8CC095}" srcOrd="0" destOrd="0" presId="urn:microsoft.com/office/officeart/2016/7/layout/RepeatingBendingProcessNew"/>
    <dgm:cxn modelId="{FC0A525C-A2ED-4010-BFDF-3860BB38583A}" srcId="{1BB989B8-B48A-4BE7-B996-DC16658F50B6}" destId="{61FB9E11-C71E-44C8-8E98-9EFF3D43A6EC}" srcOrd="1" destOrd="0" parTransId="{D9D5A139-BBA7-456E-B5E5-45668A505C52}" sibTransId="{9601599F-5880-4CA4-BB5D-0062C1598CD8}"/>
    <dgm:cxn modelId="{28798C5D-B8DE-4429-A7EA-7983127852BC}" type="presOf" srcId="{1BB989B8-B48A-4BE7-B996-DC16658F50B6}" destId="{D3E9B9D3-D4E2-4C94-937E-83DA2087E3FC}" srcOrd="0" destOrd="0" presId="urn:microsoft.com/office/officeart/2016/7/layout/RepeatingBendingProcessNew"/>
    <dgm:cxn modelId="{F47BCD5F-DC7B-4E96-85D5-DD95A8F64C9C}" type="presOf" srcId="{9999DA4B-B565-4BD0-9D54-8BE22D072638}" destId="{D7F96327-551D-45FC-8501-47366377E20C}" srcOrd="0" destOrd="0" presId="urn:microsoft.com/office/officeart/2016/7/layout/RepeatingBendingProcessNew"/>
    <dgm:cxn modelId="{DAC0C66B-6C74-4C4D-A926-2E012FD76AD8}" srcId="{1BB989B8-B48A-4BE7-B996-DC16658F50B6}" destId="{BF9ADC50-E912-4694-9C3B-1F613AFD2185}" srcOrd="4" destOrd="0" parTransId="{58EBAD13-B684-424D-9375-66A2A9D42D2C}" sibTransId="{BB0B842E-F4E0-417A-9C2B-E09A777B5290}"/>
    <dgm:cxn modelId="{90435252-73A5-4A3D-9BCD-B2D99E72085C}" type="presOf" srcId="{BB0B842E-F4E0-417A-9C2B-E09A777B5290}" destId="{6F0A0CBC-1CF1-40AB-8485-DE427CA07BAF}" srcOrd="0" destOrd="0" presId="urn:microsoft.com/office/officeart/2016/7/layout/RepeatingBendingProcessNew"/>
    <dgm:cxn modelId="{9D8BB279-37D2-466F-A34F-6EF8FB0AB179}" type="presOf" srcId="{82689172-6B1C-4EBC-83B7-86A1716FE50A}" destId="{1DFA535A-8E4E-48F6-B0E5-FC58BE23E36A}" srcOrd="0" destOrd="0" presId="urn:microsoft.com/office/officeart/2016/7/layout/RepeatingBendingProcessNew"/>
    <dgm:cxn modelId="{4EC8267F-B3A2-451F-94F8-29F995E575BE}" type="presOf" srcId="{10FCCCAF-CF64-4AA5-BB8D-E4404885032F}" destId="{BE296258-2FC1-46FA-957B-CF76285928F9}" srcOrd="1" destOrd="0" presId="urn:microsoft.com/office/officeart/2016/7/layout/RepeatingBendingProcessNew"/>
    <dgm:cxn modelId="{7D46B881-19F1-4F2B-942F-0D3507E8EA21}" type="presOf" srcId="{BF993F61-5585-4308-B9A5-D27952E4E115}" destId="{AB2D3C04-58E7-41DA-B1AC-3930EF715E0E}" srcOrd="0" destOrd="0" presId="urn:microsoft.com/office/officeart/2016/7/layout/RepeatingBendingProcessNew"/>
    <dgm:cxn modelId="{4B1DA882-E186-4B1F-A45C-1905E62A3730}" type="presOf" srcId="{61FB9E11-C71E-44C8-8E98-9EFF3D43A6EC}" destId="{3F06BBE1-2DDA-4AC7-9AE4-A80A56C26669}" srcOrd="0" destOrd="0" presId="urn:microsoft.com/office/officeart/2016/7/layout/RepeatingBendingProcessNew"/>
    <dgm:cxn modelId="{634BAC94-E6D6-4A57-AF33-DC6582304BA2}" type="presOf" srcId="{9601599F-5880-4CA4-BB5D-0062C1598CD8}" destId="{65DF6741-A410-4904-AFE3-D7D9A89CC019}" srcOrd="1" destOrd="0" presId="urn:microsoft.com/office/officeart/2016/7/layout/RepeatingBendingProcessNew"/>
    <dgm:cxn modelId="{F2F63C96-B61B-444D-A005-9E99F7728A8C}" type="presOf" srcId="{8B241CB9-BCD6-43E4-86F8-5C19EFE6E848}" destId="{277F3069-3E22-46F2-8A0B-BA044CA12C4C}" srcOrd="0" destOrd="0" presId="urn:microsoft.com/office/officeart/2016/7/layout/RepeatingBendingProcessNew"/>
    <dgm:cxn modelId="{BC559599-0DF1-44EA-8210-5A7C0102F15D}" type="presOf" srcId="{BF9ADC50-E912-4694-9C3B-1F613AFD2185}" destId="{2F32C3C4-E37A-448D-B28C-1D87EC41B476}" srcOrd="0" destOrd="0" presId="urn:microsoft.com/office/officeart/2016/7/layout/RepeatingBendingProcessNew"/>
    <dgm:cxn modelId="{7B373BA6-ADC0-48BA-8CED-41789660CA9F}" srcId="{1BB989B8-B48A-4BE7-B996-DC16658F50B6}" destId="{BF993F61-5585-4308-B9A5-D27952E4E115}" srcOrd="5" destOrd="0" parTransId="{555F5EF1-3898-4217-9D2F-5B6245746ABE}" sibTransId="{10FCCCAF-CF64-4AA5-BB8D-E4404885032F}"/>
    <dgm:cxn modelId="{6EEC87AD-5640-42C8-A468-E1AFCE2F0C63}" srcId="{1BB989B8-B48A-4BE7-B996-DC16658F50B6}" destId="{89947B59-DFC5-4202-8A60-E74DA4BB467F}" srcOrd="6" destOrd="0" parTransId="{E6E24921-E3C9-4B50-92D9-8D35981B2FE3}" sibTransId="{10E1465F-E17F-49D3-ADD5-D85CD63A99FF}"/>
    <dgm:cxn modelId="{1E79F0AD-3BA6-430A-B32B-C191CE229E26}" type="presOf" srcId="{71B67DEF-4DF5-48FF-940C-BC8F225F6FCB}" destId="{7BB4E6CC-7DF1-4117-82DE-DCF52B185D69}" srcOrd="0" destOrd="0" presId="urn:microsoft.com/office/officeart/2016/7/layout/RepeatingBendingProcessNew"/>
    <dgm:cxn modelId="{A751E1B1-E472-4DE4-BD1F-8423DB021279}" type="presOf" srcId="{9601599F-5880-4CA4-BB5D-0062C1598CD8}" destId="{8665147A-6150-4AFE-9DDA-6A4E502F71AD}" srcOrd="0" destOrd="0" presId="urn:microsoft.com/office/officeart/2016/7/layout/RepeatingBendingProcessNew"/>
    <dgm:cxn modelId="{F59CE8C0-B2EF-4B2D-B471-2480761A1D8E}" type="presOf" srcId="{10FCCCAF-CF64-4AA5-BB8D-E4404885032F}" destId="{C34AB875-C05E-4215-86C4-DC597F8B28F2}" srcOrd="0" destOrd="0" presId="urn:microsoft.com/office/officeart/2016/7/layout/RepeatingBendingProcessNew"/>
    <dgm:cxn modelId="{304C37C8-7D36-4B82-B1C7-17352D0837F6}" type="presOf" srcId="{F2B02012-B015-4EC2-9010-304FD3FCB8A0}" destId="{69C2FFFA-4777-41AC-91A1-FF2A1BA70F4C}" srcOrd="0" destOrd="0" presId="urn:microsoft.com/office/officeart/2016/7/layout/RepeatingBendingProcessNew"/>
    <dgm:cxn modelId="{A19293D8-39C9-4273-BB60-883F149D1335}" type="presOf" srcId="{8B241CB9-BCD6-43E4-86F8-5C19EFE6E848}" destId="{2E67B024-8514-4259-AAA6-6DBD65814A8A}" srcOrd="1" destOrd="0" presId="urn:microsoft.com/office/officeart/2016/7/layout/RepeatingBendingProcessNew"/>
    <dgm:cxn modelId="{FEED00E3-7CDD-4350-BF3A-AEACCBABCC5C}" type="presOf" srcId="{89947B59-DFC5-4202-8A60-E74DA4BB467F}" destId="{1C423E30-6ACA-428B-AEFD-4C6525EF89E5}" srcOrd="0" destOrd="0" presId="urn:microsoft.com/office/officeart/2016/7/layout/RepeatingBendingProcessNew"/>
    <dgm:cxn modelId="{3409F0F5-5860-4BC9-95B7-1355AC8C0200}" srcId="{1BB989B8-B48A-4BE7-B996-DC16658F50B6}" destId="{64D3B5B7-A9D8-4B2D-A0D2-B31692290B7A}" srcOrd="2" destOrd="0" parTransId="{63D52F38-388E-4A5A-B69D-35E42245D65A}" sibTransId="{9999DA4B-B565-4BD0-9D54-8BE22D072638}"/>
    <dgm:cxn modelId="{EB81DC0B-F93E-4711-89C9-0C61658CF1C2}" type="presParOf" srcId="{D3E9B9D3-D4E2-4C94-937E-83DA2087E3FC}" destId="{7BB4E6CC-7DF1-4117-82DE-DCF52B185D69}" srcOrd="0" destOrd="0" presId="urn:microsoft.com/office/officeart/2016/7/layout/RepeatingBendingProcessNew"/>
    <dgm:cxn modelId="{F10BF37C-9DAC-4AC9-9387-5849D28C41C2}" type="presParOf" srcId="{D3E9B9D3-D4E2-4C94-937E-83DA2087E3FC}" destId="{69C2FFFA-4777-41AC-91A1-FF2A1BA70F4C}" srcOrd="1" destOrd="0" presId="urn:microsoft.com/office/officeart/2016/7/layout/RepeatingBendingProcessNew"/>
    <dgm:cxn modelId="{CE78DC34-2028-402E-A698-E2E949107B33}" type="presParOf" srcId="{69C2FFFA-4777-41AC-91A1-FF2A1BA70F4C}" destId="{EE59A6E7-26DD-4F6D-8DF8-6EE9D60B2591}" srcOrd="0" destOrd="0" presId="urn:microsoft.com/office/officeart/2016/7/layout/RepeatingBendingProcessNew"/>
    <dgm:cxn modelId="{1AF9E4D4-4004-439C-9213-BA2BDB9F832A}" type="presParOf" srcId="{D3E9B9D3-D4E2-4C94-937E-83DA2087E3FC}" destId="{3F06BBE1-2DDA-4AC7-9AE4-A80A56C26669}" srcOrd="2" destOrd="0" presId="urn:microsoft.com/office/officeart/2016/7/layout/RepeatingBendingProcessNew"/>
    <dgm:cxn modelId="{52CC6548-7A61-48F2-AE77-43B867346C05}" type="presParOf" srcId="{D3E9B9D3-D4E2-4C94-937E-83DA2087E3FC}" destId="{8665147A-6150-4AFE-9DDA-6A4E502F71AD}" srcOrd="3" destOrd="0" presId="urn:microsoft.com/office/officeart/2016/7/layout/RepeatingBendingProcessNew"/>
    <dgm:cxn modelId="{800CECA3-608C-4CD3-B6A2-65D3E398F552}" type="presParOf" srcId="{8665147A-6150-4AFE-9DDA-6A4E502F71AD}" destId="{65DF6741-A410-4904-AFE3-D7D9A89CC019}" srcOrd="0" destOrd="0" presId="urn:microsoft.com/office/officeart/2016/7/layout/RepeatingBendingProcessNew"/>
    <dgm:cxn modelId="{69473AAA-F395-40AD-907F-FE966F466531}" type="presParOf" srcId="{D3E9B9D3-D4E2-4C94-937E-83DA2087E3FC}" destId="{ECD0D2B3-52CC-472F-BABF-992F3B8CC095}" srcOrd="4" destOrd="0" presId="urn:microsoft.com/office/officeart/2016/7/layout/RepeatingBendingProcessNew"/>
    <dgm:cxn modelId="{59225B60-1E35-424F-85DC-24510F8E2B17}" type="presParOf" srcId="{D3E9B9D3-D4E2-4C94-937E-83DA2087E3FC}" destId="{D7F96327-551D-45FC-8501-47366377E20C}" srcOrd="5" destOrd="0" presId="urn:microsoft.com/office/officeart/2016/7/layout/RepeatingBendingProcessNew"/>
    <dgm:cxn modelId="{6D254CBF-37BD-46AB-9556-9A45FCD47740}" type="presParOf" srcId="{D7F96327-551D-45FC-8501-47366377E20C}" destId="{0ED52B39-CF79-4BF4-B86D-C90D36785077}" srcOrd="0" destOrd="0" presId="urn:microsoft.com/office/officeart/2016/7/layout/RepeatingBendingProcessNew"/>
    <dgm:cxn modelId="{DC482A7E-24DF-4631-964A-3CCBA92E0D01}" type="presParOf" srcId="{D3E9B9D3-D4E2-4C94-937E-83DA2087E3FC}" destId="{1DFA535A-8E4E-48F6-B0E5-FC58BE23E36A}" srcOrd="6" destOrd="0" presId="urn:microsoft.com/office/officeart/2016/7/layout/RepeatingBendingProcessNew"/>
    <dgm:cxn modelId="{25F4B951-A610-4C06-AE2E-B20C26D10981}" type="presParOf" srcId="{D3E9B9D3-D4E2-4C94-937E-83DA2087E3FC}" destId="{277F3069-3E22-46F2-8A0B-BA044CA12C4C}" srcOrd="7" destOrd="0" presId="urn:microsoft.com/office/officeart/2016/7/layout/RepeatingBendingProcessNew"/>
    <dgm:cxn modelId="{D59FAB2A-A502-4889-B746-B2FF227CAC5B}" type="presParOf" srcId="{277F3069-3E22-46F2-8A0B-BA044CA12C4C}" destId="{2E67B024-8514-4259-AAA6-6DBD65814A8A}" srcOrd="0" destOrd="0" presId="urn:microsoft.com/office/officeart/2016/7/layout/RepeatingBendingProcessNew"/>
    <dgm:cxn modelId="{E9543D7B-910F-4A74-92A0-0D62082D0086}" type="presParOf" srcId="{D3E9B9D3-D4E2-4C94-937E-83DA2087E3FC}" destId="{2F32C3C4-E37A-448D-B28C-1D87EC41B476}" srcOrd="8" destOrd="0" presId="urn:microsoft.com/office/officeart/2016/7/layout/RepeatingBendingProcessNew"/>
    <dgm:cxn modelId="{69583255-1BE3-468A-949F-39182FE4E29A}" type="presParOf" srcId="{D3E9B9D3-D4E2-4C94-937E-83DA2087E3FC}" destId="{6F0A0CBC-1CF1-40AB-8485-DE427CA07BAF}" srcOrd="9" destOrd="0" presId="urn:microsoft.com/office/officeart/2016/7/layout/RepeatingBendingProcessNew"/>
    <dgm:cxn modelId="{EFC07E54-CD10-4EDB-A3A3-BBB5C6D4F2DB}" type="presParOf" srcId="{6F0A0CBC-1CF1-40AB-8485-DE427CA07BAF}" destId="{89C7520B-DCC6-49B2-A1F7-B578C6D8CFD3}" srcOrd="0" destOrd="0" presId="urn:microsoft.com/office/officeart/2016/7/layout/RepeatingBendingProcessNew"/>
    <dgm:cxn modelId="{DB2D2230-9F23-448E-8F9C-12F4D64DA20D}" type="presParOf" srcId="{D3E9B9D3-D4E2-4C94-937E-83DA2087E3FC}" destId="{AB2D3C04-58E7-41DA-B1AC-3930EF715E0E}" srcOrd="10" destOrd="0" presId="urn:microsoft.com/office/officeart/2016/7/layout/RepeatingBendingProcessNew"/>
    <dgm:cxn modelId="{21F11BF1-584F-481B-BFCD-90987090F11C}" type="presParOf" srcId="{D3E9B9D3-D4E2-4C94-937E-83DA2087E3FC}" destId="{C34AB875-C05E-4215-86C4-DC597F8B28F2}" srcOrd="11" destOrd="0" presId="urn:microsoft.com/office/officeart/2016/7/layout/RepeatingBendingProcessNew"/>
    <dgm:cxn modelId="{0CD62F15-74D8-4B4B-8AEC-D92DD248F8A1}" type="presParOf" srcId="{C34AB875-C05E-4215-86C4-DC597F8B28F2}" destId="{BE296258-2FC1-46FA-957B-CF76285928F9}" srcOrd="0" destOrd="0" presId="urn:microsoft.com/office/officeart/2016/7/layout/RepeatingBendingProcessNew"/>
    <dgm:cxn modelId="{4137D403-AB2A-419A-AC1D-66C109EAC8E8}" type="presParOf" srcId="{D3E9B9D3-D4E2-4C94-937E-83DA2087E3FC}" destId="{1C423E30-6ACA-428B-AEFD-4C6525EF89E5}" srcOrd="12"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6514FD6-EEB7-49DA-A010-89974B5B7A2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215CD75E-0508-4CFB-82ED-E32BACA11BDB}">
      <dgm:prSet/>
      <dgm:spPr/>
      <dgm:t>
        <a:bodyPr/>
        <a:lstStyle/>
        <a:p>
          <a:r>
            <a:rPr lang="en-US" dirty="0"/>
            <a:t>Create programs throughout the state where there are no Fatherhood Programs North Alabama, Northeast Alabama, Morgan, Madison, Cullman, St. Clair, Limestone, Marengo, and other rural areas. Also, allow opportunities for prior Fatherhood Programs to restart programs in dry counties since they have some Fatherhood foundation or experience.</a:t>
          </a:r>
        </a:p>
      </dgm:t>
    </dgm:pt>
    <dgm:pt modelId="{06E71FCF-7793-43CE-AF09-D1D3CB09EF0B}" type="parTrans" cxnId="{96D0971C-07EA-41D5-A1CC-EBB362018807}">
      <dgm:prSet/>
      <dgm:spPr/>
      <dgm:t>
        <a:bodyPr/>
        <a:lstStyle/>
        <a:p>
          <a:endParaRPr lang="en-US"/>
        </a:p>
      </dgm:t>
    </dgm:pt>
    <dgm:pt modelId="{B8377F1B-496C-44AB-9BBA-E702B9491E1E}" type="sibTrans" cxnId="{96D0971C-07EA-41D5-A1CC-EBB362018807}">
      <dgm:prSet/>
      <dgm:spPr/>
      <dgm:t>
        <a:bodyPr/>
        <a:lstStyle/>
        <a:p>
          <a:endParaRPr lang="en-US"/>
        </a:p>
      </dgm:t>
    </dgm:pt>
    <dgm:pt modelId="{909A6BAA-EA6D-4DE8-9A75-CE021C69EF69}">
      <dgm:prSet/>
      <dgm:spPr/>
      <dgm:t>
        <a:bodyPr/>
        <a:lstStyle/>
        <a:p>
          <a:r>
            <a:rPr lang="en-US" dirty="0"/>
            <a:t>Provide funding to grow all Fatherhood Programs near the junior colleges throughout the state and enhance those partnerships. </a:t>
          </a:r>
          <a:r>
            <a:rPr lang="en-US" dirty="0">
              <a:hlinkClick xmlns:r="http://schemas.openxmlformats.org/officeDocument/2006/relationships" r:id="rId1"/>
            </a:rPr>
            <a:t>Find A College Near You - Alabama Community College System (accs.edu)</a:t>
          </a:r>
          <a:endParaRPr lang="en-US" dirty="0"/>
        </a:p>
      </dgm:t>
    </dgm:pt>
    <dgm:pt modelId="{23ACF54C-C141-4837-82A6-A134EECBEA37}" type="parTrans" cxnId="{336E4BFC-15CF-4C09-85F7-AEEA65345F40}">
      <dgm:prSet/>
      <dgm:spPr/>
      <dgm:t>
        <a:bodyPr/>
        <a:lstStyle/>
        <a:p>
          <a:endParaRPr lang="en-US"/>
        </a:p>
      </dgm:t>
    </dgm:pt>
    <dgm:pt modelId="{B3CB36E4-B3E4-4D85-8503-1A91737D113B}" type="sibTrans" cxnId="{336E4BFC-15CF-4C09-85F7-AEEA65345F40}">
      <dgm:prSet/>
      <dgm:spPr/>
      <dgm:t>
        <a:bodyPr/>
        <a:lstStyle/>
        <a:p>
          <a:endParaRPr lang="en-US"/>
        </a:p>
      </dgm:t>
    </dgm:pt>
    <dgm:pt modelId="{FB9964B0-0423-425C-B3F1-DC0BDB8FAE12}">
      <dgm:prSet/>
      <dgm:spPr/>
      <dgm:t>
        <a:bodyPr/>
        <a:lstStyle/>
        <a:p>
          <a:r>
            <a:rPr lang="en-US" dirty="0"/>
            <a:t>Provide a competitive Request for Proposal process</a:t>
          </a:r>
        </a:p>
      </dgm:t>
    </dgm:pt>
    <dgm:pt modelId="{133669F0-8CF7-4824-ABC1-E938AD58DE16}" type="parTrans" cxnId="{6D4DA8D0-88C6-489C-BAEC-D13811AF6B79}">
      <dgm:prSet/>
      <dgm:spPr/>
      <dgm:t>
        <a:bodyPr/>
        <a:lstStyle/>
        <a:p>
          <a:endParaRPr lang="en-US"/>
        </a:p>
      </dgm:t>
    </dgm:pt>
    <dgm:pt modelId="{ED72C6AD-F520-4267-8844-AF342BCA87EC}" type="sibTrans" cxnId="{6D4DA8D0-88C6-489C-BAEC-D13811AF6B79}">
      <dgm:prSet/>
      <dgm:spPr/>
      <dgm:t>
        <a:bodyPr/>
        <a:lstStyle/>
        <a:p>
          <a:endParaRPr lang="en-US"/>
        </a:p>
      </dgm:t>
    </dgm:pt>
    <dgm:pt modelId="{57318423-8DBD-4D7A-A0D5-9E609743B1F3}">
      <dgm:prSet/>
      <dgm:spPr/>
      <dgm:t>
        <a:bodyPr/>
        <a:lstStyle/>
        <a:p>
          <a:r>
            <a:rPr lang="en-US"/>
            <a:t>Develop capacity building programs that will stimulate growth and incorporate new trends and new ideas in the Social Welfare field. Offer training for new grantees and more support during the first year as new grantee</a:t>
          </a:r>
        </a:p>
      </dgm:t>
    </dgm:pt>
    <dgm:pt modelId="{4376F05E-922D-41AC-8372-1FB61D1F5E23}" type="parTrans" cxnId="{C603AC2E-FBC7-46B7-95EC-8185A0DE0CEB}">
      <dgm:prSet/>
      <dgm:spPr/>
      <dgm:t>
        <a:bodyPr/>
        <a:lstStyle/>
        <a:p>
          <a:endParaRPr lang="en-US"/>
        </a:p>
      </dgm:t>
    </dgm:pt>
    <dgm:pt modelId="{5E95DB11-C887-477A-B5DB-3B4A78149BBE}" type="sibTrans" cxnId="{C603AC2E-FBC7-46B7-95EC-8185A0DE0CEB}">
      <dgm:prSet/>
      <dgm:spPr/>
      <dgm:t>
        <a:bodyPr/>
        <a:lstStyle/>
        <a:p>
          <a:endParaRPr lang="en-US"/>
        </a:p>
      </dgm:t>
    </dgm:pt>
    <dgm:pt modelId="{19EB6700-2D1E-45A8-9E39-171A03B463AE}" type="pres">
      <dgm:prSet presAssocID="{46514FD6-EEB7-49DA-A010-89974B5B7A2A}" presName="linear" presStyleCnt="0">
        <dgm:presLayoutVars>
          <dgm:animLvl val="lvl"/>
          <dgm:resizeHandles val="exact"/>
        </dgm:presLayoutVars>
      </dgm:prSet>
      <dgm:spPr/>
    </dgm:pt>
    <dgm:pt modelId="{72B5DD3A-87DA-41D8-8F7D-B2B02FA3E4D7}" type="pres">
      <dgm:prSet presAssocID="{215CD75E-0508-4CFB-82ED-E32BACA11BDB}" presName="parentText" presStyleLbl="node1" presStyleIdx="0" presStyleCnt="4">
        <dgm:presLayoutVars>
          <dgm:chMax val="0"/>
          <dgm:bulletEnabled val="1"/>
        </dgm:presLayoutVars>
      </dgm:prSet>
      <dgm:spPr/>
    </dgm:pt>
    <dgm:pt modelId="{355F3E4F-7809-4B74-8603-480015772921}" type="pres">
      <dgm:prSet presAssocID="{B8377F1B-496C-44AB-9BBA-E702B9491E1E}" presName="spacer" presStyleCnt="0"/>
      <dgm:spPr/>
    </dgm:pt>
    <dgm:pt modelId="{0169B4EA-71E3-4E23-A440-E76B1B976BB9}" type="pres">
      <dgm:prSet presAssocID="{909A6BAA-EA6D-4DE8-9A75-CE021C69EF69}" presName="parentText" presStyleLbl="node1" presStyleIdx="1" presStyleCnt="4">
        <dgm:presLayoutVars>
          <dgm:chMax val="0"/>
          <dgm:bulletEnabled val="1"/>
        </dgm:presLayoutVars>
      </dgm:prSet>
      <dgm:spPr/>
    </dgm:pt>
    <dgm:pt modelId="{428DD08D-464B-4B97-9E96-9DEE323376AE}" type="pres">
      <dgm:prSet presAssocID="{B3CB36E4-B3E4-4D85-8503-1A91737D113B}" presName="spacer" presStyleCnt="0"/>
      <dgm:spPr/>
    </dgm:pt>
    <dgm:pt modelId="{A5AEAE1A-74D9-402F-B1A8-EF7F6B93155A}" type="pres">
      <dgm:prSet presAssocID="{FB9964B0-0423-425C-B3F1-DC0BDB8FAE12}" presName="parentText" presStyleLbl="node1" presStyleIdx="2" presStyleCnt="4">
        <dgm:presLayoutVars>
          <dgm:chMax val="0"/>
          <dgm:bulletEnabled val="1"/>
        </dgm:presLayoutVars>
      </dgm:prSet>
      <dgm:spPr/>
    </dgm:pt>
    <dgm:pt modelId="{558EE089-6E63-49D3-8376-30732290D193}" type="pres">
      <dgm:prSet presAssocID="{ED72C6AD-F520-4267-8844-AF342BCA87EC}" presName="spacer" presStyleCnt="0"/>
      <dgm:spPr/>
    </dgm:pt>
    <dgm:pt modelId="{9D3A57E2-FCA4-45E4-9750-7D0DD3183FC6}" type="pres">
      <dgm:prSet presAssocID="{57318423-8DBD-4D7A-A0D5-9E609743B1F3}" presName="parentText" presStyleLbl="node1" presStyleIdx="3" presStyleCnt="4">
        <dgm:presLayoutVars>
          <dgm:chMax val="0"/>
          <dgm:bulletEnabled val="1"/>
        </dgm:presLayoutVars>
      </dgm:prSet>
      <dgm:spPr/>
    </dgm:pt>
  </dgm:ptLst>
  <dgm:cxnLst>
    <dgm:cxn modelId="{96D0971C-07EA-41D5-A1CC-EBB362018807}" srcId="{46514FD6-EEB7-49DA-A010-89974B5B7A2A}" destId="{215CD75E-0508-4CFB-82ED-E32BACA11BDB}" srcOrd="0" destOrd="0" parTransId="{06E71FCF-7793-43CE-AF09-D1D3CB09EF0B}" sibTransId="{B8377F1B-496C-44AB-9BBA-E702B9491E1E}"/>
    <dgm:cxn modelId="{C603AC2E-FBC7-46B7-95EC-8185A0DE0CEB}" srcId="{46514FD6-EEB7-49DA-A010-89974B5B7A2A}" destId="{57318423-8DBD-4D7A-A0D5-9E609743B1F3}" srcOrd="3" destOrd="0" parTransId="{4376F05E-922D-41AC-8372-1FB61D1F5E23}" sibTransId="{5E95DB11-C887-477A-B5DB-3B4A78149BBE}"/>
    <dgm:cxn modelId="{D9D0D361-ADFA-404A-9E5E-B76B937035F8}" type="presOf" srcId="{57318423-8DBD-4D7A-A0D5-9E609743B1F3}" destId="{9D3A57E2-FCA4-45E4-9750-7D0DD3183FC6}" srcOrd="0" destOrd="0" presId="urn:microsoft.com/office/officeart/2005/8/layout/vList2"/>
    <dgm:cxn modelId="{4C509C59-F5C2-43B1-B1A5-AC2D9820DFD9}" type="presOf" srcId="{215CD75E-0508-4CFB-82ED-E32BACA11BDB}" destId="{72B5DD3A-87DA-41D8-8F7D-B2B02FA3E4D7}" srcOrd="0" destOrd="0" presId="urn:microsoft.com/office/officeart/2005/8/layout/vList2"/>
    <dgm:cxn modelId="{91605297-74F6-4A1F-A4C6-8F1B2057FA5D}" type="presOf" srcId="{FB9964B0-0423-425C-B3F1-DC0BDB8FAE12}" destId="{A5AEAE1A-74D9-402F-B1A8-EF7F6B93155A}" srcOrd="0" destOrd="0" presId="urn:microsoft.com/office/officeart/2005/8/layout/vList2"/>
    <dgm:cxn modelId="{6D4DA8D0-88C6-489C-BAEC-D13811AF6B79}" srcId="{46514FD6-EEB7-49DA-A010-89974B5B7A2A}" destId="{FB9964B0-0423-425C-B3F1-DC0BDB8FAE12}" srcOrd="2" destOrd="0" parTransId="{133669F0-8CF7-4824-ABC1-E938AD58DE16}" sibTransId="{ED72C6AD-F520-4267-8844-AF342BCA87EC}"/>
    <dgm:cxn modelId="{0946CADD-D58A-4648-9BEB-E86856501311}" type="presOf" srcId="{909A6BAA-EA6D-4DE8-9A75-CE021C69EF69}" destId="{0169B4EA-71E3-4E23-A440-E76B1B976BB9}" srcOrd="0" destOrd="0" presId="urn:microsoft.com/office/officeart/2005/8/layout/vList2"/>
    <dgm:cxn modelId="{7D5FCEEE-A5F0-4B1E-9DA9-9A69A62C1C60}" type="presOf" srcId="{46514FD6-EEB7-49DA-A010-89974B5B7A2A}" destId="{19EB6700-2D1E-45A8-9E39-171A03B463AE}" srcOrd="0" destOrd="0" presId="urn:microsoft.com/office/officeart/2005/8/layout/vList2"/>
    <dgm:cxn modelId="{336E4BFC-15CF-4C09-85F7-AEEA65345F40}" srcId="{46514FD6-EEB7-49DA-A010-89974B5B7A2A}" destId="{909A6BAA-EA6D-4DE8-9A75-CE021C69EF69}" srcOrd="1" destOrd="0" parTransId="{23ACF54C-C141-4837-82A6-A134EECBEA37}" sibTransId="{B3CB36E4-B3E4-4D85-8503-1A91737D113B}"/>
    <dgm:cxn modelId="{D4F87045-77D6-48CD-B173-F255CD30D1EB}" type="presParOf" srcId="{19EB6700-2D1E-45A8-9E39-171A03B463AE}" destId="{72B5DD3A-87DA-41D8-8F7D-B2B02FA3E4D7}" srcOrd="0" destOrd="0" presId="urn:microsoft.com/office/officeart/2005/8/layout/vList2"/>
    <dgm:cxn modelId="{67713833-1660-4587-AD1C-FDB283DBC1FA}" type="presParOf" srcId="{19EB6700-2D1E-45A8-9E39-171A03B463AE}" destId="{355F3E4F-7809-4B74-8603-480015772921}" srcOrd="1" destOrd="0" presId="urn:microsoft.com/office/officeart/2005/8/layout/vList2"/>
    <dgm:cxn modelId="{D7819E2B-7657-4EE8-8DB0-20A45ADDE49D}" type="presParOf" srcId="{19EB6700-2D1E-45A8-9E39-171A03B463AE}" destId="{0169B4EA-71E3-4E23-A440-E76B1B976BB9}" srcOrd="2" destOrd="0" presId="urn:microsoft.com/office/officeart/2005/8/layout/vList2"/>
    <dgm:cxn modelId="{78D703CC-4818-4DA2-9BA6-6145B2839351}" type="presParOf" srcId="{19EB6700-2D1E-45A8-9E39-171A03B463AE}" destId="{428DD08D-464B-4B97-9E96-9DEE323376AE}" srcOrd="3" destOrd="0" presId="urn:microsoft.com/office/officeart/2005/8/layout/vList2"/>
    <dgm:cxn modelId="{9FE295AA-EBF7-4BC4-986C-804CDD7FA04E}" type="presParOf" srcId="{19EB6700-2D1E-45A8-9E39-171A03B463AE}" destId="{A5AEAE1A-74D9-402F-B1A8-EF7F6B93155A}" srcOrd="4" destOrd="0" presId="urn:microsoft.com/office/officeart/2005/8/layout/vList2"/>
    <dgm:cxn modelId="{5869C71F-8972-41A6-B859-D95186537CBA}" type="presParOf" srcId="{19EB6700-2D1E-45A8-9E39-171A03B463AE}" destId="{558EE089-6E63-49D3-8376-30732290D193}" srcOrd="5" destOrd="0" presId="urn:microsoft.com/office/officeart/2005/8/layout/vList2"/>
    <dgm:cxn modelId="{A9B88114-1FB1-4D69-952B-3449EC984EEE}" type="presParOf" srcId="{19EB6700-2D1E-45A8-9E39-171A03B463AE}" destId="{9D3A57E2-FCA4-45E4-9750-7D0DD3183FC6}"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7B75C44-923F-4834-ABF8-D0620007F9E9}"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FB4A74B4-A883-4184-B06F-B56E0D81B5CD}">
      <dgm:prSet/>
      <dgm:spPr/>
      <dgm:t>
        <a:bodyPr/>
        <a:lstStyle/>
        <a:p>
          <a:r>
            <a:rPr lang="en-US"/>
            <a:t>Counseling for program participants if needed with Independent Contracts when State Mental Health Services are not accessible or in case of emergency needs for 25 programs at $200,000 for all programs.</a:t>
          </a:r>
        </a:p>
      </dgm:t>
    </dgm:pt>
    <dgm:pt modelId="{70783C06-D691-4C35-A3FD-30EB8C9F0515}" type="parTrans" cxnId="{B61942B7-379D-4CFC-BE94-88063D9D6A36}">
      <dgm:prSet/>
      <dgm:spPr/>
      <dgm:t>
        <a:bodyPr/>
        <a:lstStyle/>
        <a:p>
          <a:endParaRPr lang="en-US"/>
        </a:p>
      </dgm:t>
    </dgm:pt>
    <dgm:pt modelId="{9F5A7EE8-5DB0-48D8-9167-92F22867CE30}" type="sibTrans" cxnId="{B61942B7-379D-4CFC-BE94-88063D9D6A36}">
      <dgm:prSet/>
      <dgm:spPr/>
      <dgm:t>
        <a:bodyPr/>
        <a:lstStyle/>
        <a:p>
          <a:endParaRPr lang="en-US"/>
        </a:p>
      </dgm:t>
    </dgm:pt>
    <dgm:pt modelId="{E123291B-9BB7-44E0-8734-88F718B38D33}">
      <dgm:prSet/>
      <dgm:spPr/>
      <dgm:t>
        <a:bodyPr/>
        <a:lstStyle/>
        <a:p>
          <a:r>
            <a:rPr lang="en-US"/>
            <a:t>Transportation and Emergency Driver Id funding for 25 programs at $7,500 per program at a cost of $187,500.</a:t>
          </a:r>
        </a:p>
      </dgm:t>
    </dgm:pt>
    <dgm:pt modelId="{B2F33E03-1691-4098-8C78-25ED53C6D6BA}" type="parTrans" cxnId="{AA053797-297D-4123-80DC-FFD4840E8551}">
      <dgm:prSet/>
      <dgm:spPr/>
      <dgm:t>
        <a:bodyPr/>
        <a:lstStyle/>
        <a:p>
          <a:endParaRPr lang="en-US"/>
        </a:p>
      </dgm:t>
    </dgm:pt>
    <dgm:pt modelId="{3A1A1BCA-4C2C-4B19-88FD-83B54BFC899F}" type="sibTrans" cxnId="{AA053797-297D-4123-80DC-FFD4840E8551}">
      <dgm:prSet/>
      <dgm:spPr/>
      <dgm:t>
        <a:bodyPr/>
        <a:lstStyle/>
        <a:p>
          <a:endParaRPr lang="en-US"/>
        </a:p>
      </dgm:t>
    </dgm:pt>
    <dgm:pt modelId="{B13C5BE8-A979-405F-91C7-12D1E0884F57}">
      <dgm:prSet/>
      <dgm:spPr/>
      <dgm:t>
        <a:bodyPr/>
        <a:lstStyle/>
        <a:p>
          <a:r>
            <a:rPr lang="en-US" dirty="0"/>
            <a:t>Wage increase for program staff in the current 20 programs with average program facilitator receiving a $2,500 increase  is $50,000 to $100,000 based on an average of 3 program person per program times 20 programs.</a:t>
          </a:r>
        </a:p>
      </dgm:t>
    </dgm:pt>
    <dgm:pt modelId="{6CD13361-748C-4706-84B9-5319D739AC57}" type="parTrans" cxnId="{770D7DDC-F4A9-401E-975B-CD62771EE5C1}">
      <dgm:prSet/>
      <dgm:spPr/>
      <dgm:t>
        <a:bodyPr/>
        <a:lstStyle/>
        <a:p>
          <a:endParaRPr lang="en-US"/>
        </a:p>
      </dgm:t>
    </dgm:pt>
    <dgm:pt modelId="{2A417069-FEB2-4149-A2D8-45FDFC1E7462}" type="sibTrans" cxnId="{770D7DDC-F4A9-401E-975B-CD62771EE5C1}">
      <dgm:prSet/>
      <dgm:spPr/>
      <dgm:t>
        <a:bodyPr/>
        <a:lstStyle/>
        <a:p>
          <a:endParaRPr lang="en-US"/>
        </a:p>
      </dgm:t>
    </dgm:pt>
    <dgm:pt modelId="{D54EABEB-6233-43B7-9D88-8483AC645292}">
      <dgm:prSet/>
      <dgm:spPr/>
      <dgm:t>
        <a:bodyPr/>
        <a:lstStyle/>
        <a:p>
          <a:r>
            <a:rPr lang="en-US" dirty="0"/>
            <a:t>Advertising, marketing, and computer upgrade expenses $75,000.</a:t>
          </a:r>
        </a:p>
      </dgm:t>
    </dgm:pt>
    <dgm:pt modelId="{F33DF554-ECF8-4F72-9E70-359CEC77CC0F}" type="parTrans" cxnId="{B4F4944C-4E6F-4DE3-88C5-9B5C85406C05}">
      <dgm:prSet/>
      <dgm:spPr/>
      <dgm:t>
        <a:bodyPr/>
        <a:lstStyle/>
        <a:p>
          <a:endParaRPr lang="en-US"/>
        </a:p>
      </dgm:t>
    </dgm:pt>
    <dgm:pt modelId="{030384E9-A2D3-4F9D-9B70-DD9C5A0726EB}" type="sibTrans" cxnId="{B4F4944C-4E6F-4DE3-88C5-9B5C85406C05}">
      <dgm:prSet/>
      <dgm:spPr/>
      <dgm:t>
        <a:bodyPr/>
        <a:lstStyle/>
        <a:p>
          <a:endParaRPr lang="en-US"/>
        </a:p>
      </dgm:t>
    </dgm:pt>
    <dgm:pt modelId="{9863B17A-9A9E-4F37-8181-8AC6A98AD09E}">
      <dgm:prSet/>
      <dgm:spPr/>
      <dgm:t>
        <a:bodyPr/>
        <a:lstStyle/>
        <a:p>
          <a:r>
            <a:rPr lang="en-US" dirty="0"/>
            <a:t>Total Program increase 2.5million based on average of expenses.</a:t>
          </a:r>
        </a:p>
      </dgm:t>
    </dgm:pt>
    <dgm:pt modelId="{48F3BA83-8BA1-4BD3-8495-9C5B5B6F49C2}" type="parTrans" cxnId="{809E1CE8-AD62-4DD9-A3D5-6F5408249F3D}">
      <dgm:prSet/>
      <dgm:spPr/>
      <dgm:t>
        <a:bodyPr/>
        <a:lstStyle/>
        <a:p>
          <a:endParaRPr lang="en-US"/>
        </a:p>
      </dgm:t>
    </dgm:pt>
    <dgm:pt modelId="{592D682F-2A89-400D-9FBC-62AC9EB4B72A}" type="sibTrans" cxnId="{809E1CE8-AD62-4DD9-A3D5-6F5408249F3D}">
      <dgm:prSet/>
      <dgm:spPr/>
      <dgm:t>
        <a:bodyPr/>
        <a:lstStyle/>
        <a:p>
          <a:endParaRPr lang="en-US"/>
        </a:p>
      </dgm:t>
    </dgm:pt>
    <dgm:pt modelId="{8DE5634D-4632-41CC-8089-C553C73C11B7}" type="pres">
      <dgm:prSet presAssocID="{87B75C44-923F-4834-ABF8-D0620007F9E9}" presName="vert0" presStyleCnt="0">
        <dgm:presLayoutVars>
          <dgm:dir/>
          <dgm:animOne val="branch"/>
          <dgm:animLvl val="lvl"/>
        </dgm:presLayoutVars>
      </dgm:prSet>
      <dgm:spPr/>
    </dgm:pt>
    <dgm:pt modelId="{8F3B7348-3479-4C08-A6FD-DB062F349D87}" type="pres">
      <dgm:prSet presAssocID="{FB4A74B4-A883-4184-B06F-B56E0D81B5CD}" presName="thickLine" presStyleLbl="alignNode1" presStyleIdx="0" presStyleCnt="5"/>
      <dgm:spPr/>
    </dgm:pt>
    <dgm:pt modelId="{683C62D2-74FF-4630-AC03-3A1BB667301D}" type="pres">
      <dgm:prSet presAssocID="{FB4A74B4-A883-4184-B06F-B56E0D81B5CD}" presName="horz1" presStyleCnt="0"/>
      <dgm:spPr/>
    </dgm:pt>
    <dgm:pt modelId="{EDE4C52F-6D52-4BA2-BEF7-E048DDEAA2FF}" type="pres">
      <dgm:prSet presAssocID="{FB4A74B4-A883-4184-B06F-B56E0D81B5CD}" presName="tx1" presStyleLbl="revTx" presStyleIdx="0" presStyleCnt="5"/>
      <dgm:spPr/>
    </dgm:pt>
    <dgm:pt modelId="{46831E9D-F6D6-43D4-9DDE-6772F81EA46A}" type="pres">
      <dgm:prSet presAssocID="{FB4A74B4-A883-4184-B06F-B56E0D81B5CD}" presName="vert1" presStyleCnt="0"/>
      <dgm:spPr/>
    </dgm:pt>
    <dgm:pt modelId="{60838A52-45C6-4576-90E9-39B4603D473B}" type="pres">
      <dgm:prSet presAssocID="{E123291B-9BB7-44E0-8734-88F718B38D33}" presName="thickLine" presStyleLbl="alignNode1" presStyleIdx="1" presStyleCnt="5"/>
      <dgm:spPr/>
    </dgm:pt>
    <dgm:pt modelId="{BE4FB4C8-82AB-454C-B07B-54F2458C152B}" type="pres">
      <dgm:prSet presAssocID="{E123291B-9BB7-44E0-8734-88F718B38D33}" presName="horz1" presStyleCnt="0"/>
      <dgm:spPr/>
    </dgm:pt>
    <dgm:pt modelId="{40C8D7AC-3629-446D-ADC9-19433DAA2ACE}" type="pres">
      <dgm:prSet presAssocID="{E123291B-9BB7-44E0-8734-88F718B38D33}" presName="tx1" presStyleLbl="revTx" presStyleIdx="1" presStyleCnt="5"/>
      <dgm:spPr/>
    </dgm:pt>
    <dgm:pt modelId="{50DCCC39-5C33-42D7-806C-838A8555D1E8}" type="pres">
      <dgm:prSet presAssocID="{E123291B-9BB7-44E0-8734-88F718B38D33}" presName="vert1" presStyleCnt="0"/>
      <dgm:spPr/>
    </dgm:pt>
    <dgm:pt modelId="{8861A7D3-D525-4A2C-A747-06EF5FB2676D}" type="pres">
      <dgm:prSet presAssocID="{B13C5BE8-A979-405F-91C7-12D1E0884F57}" presName="thickLine" presStyleLbl="alignNode1" presStyleIdx="2" presStyleCnt="5"/>
      <dgm:spPr/>
    </dgm:pt>
    <dgm:pt modelId="{96AA9A3D-B025-4B39-9DA0-EE00133AAFB3}" type="pres">
      <dgm:prSet presAssocID="{B13C5BE8-A979-405F-91C7-12D1E0884F57}" presName="horz1" presStyleCnt="0"/>
      <dgm:spPr/>
    </dgm:pt>
    <dgm:pt modelId="{408B2F8D-22E8-4C3A-B23A-D8DFCE28870A}" type="pres">
      <dgm:prSet presAssocID="{B13C5BE8-A979-405F-91C7-12D1E0884F57}" presName="tx1" presStyleLbl="revTx" presStyleIdx="2" presStyleCnt="5"/>
      <dgm:spPr/>
    </dgm:pt>
    <dgm:pt modelId="{DF9E0704-4A57-4C20-A32F-0D53DE31497D}" type="pres">
      <dgm:prSet presAssocID="{B13C5BE8-A979-405F-91C7-12D1E0884F57}" presName="vert1" presStyleCnt="0"/>
      <dgm:spPr/>
    </dgm:pt>
    <dgm:pt modelId="{16C3756E-6071-4C4D-962B-2CF706020961}" type="pres">
      <dgm:prSet presAssocID="{D54EABEB-6233-43B7-9D88-8483AC645292}" presName="thickLine" presStyleLbl="alignNode1" presStyleIdx="3" presStyleCnt="5"/>
      <dgm:spPr/>
    </dgm:pt>
    <dgm:pt modelId="{201ECEB4-95BF-43EF-AFF2-0303D5ABD5AB}" type="pres">
      <dgm:prSet presAssocID="{D54EABEB-6233-43B7-9D88-8483AC645292}" presName="horz1" presStyleCnt="0"/>
      <dgm:spPr/>
    </dgm:pt>
    <dgm:pt modelId="{0D1313F8-D58C-45C0-89E9-6F228632442E}" type="pres">
      <dgm:prSet presAssocID="{D54EABEB-6233-43B7-9D88-8483AC645292}" presName="tx1" presStyleLbl="revTx" presStyleIdx="3" presStyleCnt="5"/>
      <dgm:spPr/>
    </dgm:pt>
    <dgm:pt modelId="{D8BF1399-80AE-49E7-8F8F-51045E7FEBF6}" type="pres">
      <dgm:prSet presAssocID="{D54EABEB-6233-43B7-9D88-8483AC645292}" presName="vert1" presStyleCnt="0"/>
      <dgm:spPr/>
    </dgm:pt>
    <dgm:pt modelId="{8CF0AB54-7B57-4CB7-87CF-F02000143ACB}" type="pres">
      <dgm:prSet presAssocID="{9863B17A-9A9E-4F37-8181-8AC6A98AD09E}" presName="thickLine" presStyleLbl="alignNode1" presStyleIdx="4" presStyleCnt="5"/>
      <dgm:spPr/>
    </dgm:pt>
    <dgm:pt modelId="{F2085481-0458-4219-90DF-C0D1B38836B0}" type="pres">
      <dgm:prSet presAssocID="{9863B17A-9A9E-4F37-8181-8AC6A98AD09E}" presName="horz1" presStyleCnt="0"/>
      <dgm:spPr/>
    </dgm:pt>
    <dgm:pt modelId="{987887A8-79CE-4426-80C9-8AA03C43AB9D}" type="pres">
      <dgm:prSet presAssocID="{9863B17A-9A9E-4F37-8181-8AC6A98AD09E}" presName="tx1" presStyleLbl="revTx" presStyleIdx="4" presStyleCnt="5"/>
      <dgm:spPr/>
    </dgm:pt>
    <dgm:pt modelId="{5CA6C37D-FD5E-45AF-9CBD-6E012D271974}" type="pres">
      <dgm:prSet presAssocID="{9863B17A-9A9E-4F37-8181-8AC6A98AD09E}" presName="vert1" presStyleCnt="0"/>
      <dgm:spPr/>
    </dgm:pt>
  </dgm:ptLst>
  <dgm:cxnLst>
    <dgm:cxn modelId="{FEDB6616-3623-4183-A59E-C134770FAD5B}" type="presOf" srcId="{FB4A74B4-A883-4184-B06F-B56E0D81B5CD}" destId="{EDE4C52F-6D52-4BA2-BEF7-E048DDEAA2FF}" srcOrd="0" destOrd="0" presId="urn:microsoft.com/office/officeart/2008/layout/LinedList"/>
    <dgm:cxn modelId="{B0450631-58FB-429C-90B8-4C91639FBC1E}" type="presOf" srcId="{B13C5BE8-A979-405F-91C7-12D1E0884F57}" destId="{408B2F8D-22E8-4C3A-B23A-D8DFCE28870A}" srcOrd="0" destOrd="0" presId="urn:microsoft.com/office/officeart/2008/layout/LinedList"/>
    <dgm:cxn modelId="{6F18EF3A-7EA4-4D0E-938F-8274A1A0F052}" type="presOf" srcId="{D54EABEB-6233-43B7-9D88-8483AC645292}" destId="{0D1313F8-D58C-45C0-89E9-6F228632442E}" srcOrd="0" destOrd="0" presId="urn:microsoft.com/office/officeart/2008/layout/LinedList"/>
    <dgm:cxn modelId="{0B9BF642-879D-4F7C-B683-3DFAF42706D6}" type="presOf" srcId="{E123291B-9BB7-44E0-8734-88F718B38D33}" destId="{40C8D7AC-3629-446D-ADC9-19433DAA2ACE}" srcOrd="0" destOrd="0" presId="urn:microsoft.com/office/officeart/2008/layout/LinedList"/>
    <dgm:cxn modelId="{B4F4944C-4E6F-4DE3-88C5-9B5C85406C05}" srcId="{87B75C44-923F-4834-ABF8-D0620007F9E9}" destId="{D54EABEB-6233-43B7-9D88-8483AC645292}" srcOrd="3" destOrd="0" parTransId="{F33DF554-ECF8-4F72-9E70-359CEC77CC0F}" sibTransId="{030384E9-A2D3-4F9D-9B70-DD9C5A0726EB}"/>
    <dgm:cxn modelId="{B8E99F78-D1D5-4F17-AEAA-FD71752C1BD8}" type="presOf" srcId="{87B75C44-923F-4834-ABF8-D0620007F9E9}" destId="{8DE5634D-4632-41CC-8089-C553C73C11B7}" srcOrd="0" destOrd="0" presId="urn:microsoft.com/office/officeart/2008/layout/LinedList"/>
    <dgm:cxn modelId="{AA053797-297D-4123-80DC-FFD4840E8551}" srcId="{87B75C44-923F-4834-ABF8-D0620007F9E9}" destId="{E123291B-9BB7-44E0-8734-88F718B38D33}" srcOrd="1" destOrd="0" parTransId="{B2F33E03-1691-4098-8C78-25ED53C6D6BA}" sibTransId="{3A1A1BCA-4C2C-4B19-88FD-83B54BFC899F}"/>
    <dgm:cxn modelId="{B61942B7-379D-4CFC-BE94-88063D9D6A36}" srcId="{87B75C44-923F-4834-ABF8-D0620007F9E9}" destId="{FB4A74B4-A883-4184-B06F-B56E0D81B5CD}" srcOrd="0" destOrd="0" parTransId="{70783C06-D691-4C35-A3FD-30EB8C9F0515}" sibTransId="{9F5A7EE8-5DB0-48D8-9167-92F22867CE30}"/>
    <dgm:cxn modelId="{770D7DDC-F4A9-401E-975B-CD62771EE5C1}" srcId="{87B75C44-923F-4834-ABF8-D0620007F9E9}" destId="{B13C5BE8-A979-405F-91C7-12D1E0884F57}" srcOrd="2" destOrd="0" parTransId="{6CD13361-748C-4706-84B9-5319D739AC57}" sibTransId="{2A417069-FEB2-4149-A2D8-45FDFC1E7462}"/>
    <dgm:cxn modelId="{EFB9E6E7-0D5A-45D0-BF42-17C5BA61F2AE}" type="presOf" srcId="{9863B17A-9A9E-4F37-8181-8AC6A98AD09E}" destId="{987887A8-79CE-4426-80C9-8AA03C43AB9D}" srcOrd="0" destOrd="0" presId="urn:microsoft.com/office/officeart/2008/layout/LinedList"/>
    <dgm:cxn modelId="{809E1CE8-AD62-4DD9-A3D5-6F5408249F3D}" srcId="{87B75C44-923F-4834-ABF8-D0620007F9E9}" destId="{9863B17A-9A9E-4F37-8181-8AC6A98AD09E}" srcOrd="4" destOrd="0" parTransId="{48F3BA83-8BA1-4BD3-8495-9C5B5B6F49C2}" sibTransId="{592D682F-2A89-400D-9FBC-62AC9EB4B72A}"/>
    <dgm:cxn modelId="{4F56CCBC-33D1-4C32-9DAF-1E64BE439077}" type="presParOf" srcId="{8DE5634D-4632-41CC-8089-C553C73C11B7}" destId="{8F3B7348-3479-4C08-A6FD-DB062F349D87}" srcOrd="0" destOrd="0" presId="urn:microsoft.com/office/officeart/2008/layout/LinedList"/>
    <dgm:cxn modelId="{4106BC50-6035-49D3-B4EE-F21CD7148A1F}" type="presParOf" srcId="{8DE5634D-4632-41CC-8089-C553C73C11B7}" destId="{683C62D2-74FF-4630-AC03-3A1BB667301D}" srcOrd="1" destOrd="0" presId="urn:microsoft.com/office/officeart/2008/layout/LinedList"/>
    <dgm:cxn modelId="{A1D4D7E9-66AA-4A39-9E94-0C0B61FF33F9}" type="presParOf" srcId="{683C62D2-74FF-4630-AC03-3A1BB667301D}" destId="{EDE4C52F-6D52-4BA2-BEF7-E048DDEAA2FF}" srcOrd="0" destOrd="0" presId="urn:microsoft.com/office/officeart/2008/layout/LinedList"/>
    <dgm:cxn modelId="{2BD677A1-8030-4404-9603-CBFC69A61B7F}" type="presParOf" srcId="{683C62D2-74FF-4630-AC03-3A1BB667301D}" destId="{46831E9D-F6D6-43D4-9DDE-6772F81EA46A}" srcOrd="1" destOrd="0" presId="urn:microsoft.com/office/officeart/2008/layout/LinedList"/>
    <dgm:cxn modelId="{C0FEDFED-3B22-4E0D-BB36-CC88CD2F8C41}" type="presParOf" srcId="{8DE5634D-4632-41CC-8089-C553C73C11B7}" destId="{60838A52-45C6-4576-90E9-39B4603D473B}" srcOrd="2" destOrd="0" presId="urn:microsoft.com/office/officeart/2008/layout/LinedList"/>
    <dgm:cxn modelId="{665C18F3-F128-4F5D-93FE-C39768EF0450}" type="presParOf" srcId="{8DE5634D-4632-41CC-8089-C553C73C11B7}" destId="{BE4FB4C8-82AB-454C-B07B-54F2458C152B}" srcOrd="3" destOrd="0" presId="urn:microsoft.com/office/officeart/2008/layout/LinedList"/>
    <dgm:cxn modelId="{79146661-BCA7-4804-8280-4186EE24DAEE}" type="presParOf" srcId="{BE4FB4C8-82AB-454C-B07B-54F2458C152B}" destId="{40C8D7AC-3629-446D-ADC9-19433DAA2ACE}" srcOrd="0" destOrd="0" presId="urn:microsoft.com/office/officeart/2008/layout/LinedList"/>
    <dgm:cxn modelId="{147B61BF-772C-4429-AC2D-9D24AC124907}" type="presParOf" srcId="{BE4FB4C8-82AB-454C-B07B-54F2458C152B}" destId="{50DCCC39-5C33-42D7-806C-838A8555D1E8}" srcOrd="1" destOrd="0" presId="urn:microsoft.com/office/officeart/2008/layout/LinedList"/>
    <dgm:cxn modelId="{28CAC503-A1E7-43C4-B624-0F7A342E0D1B}" type="presParOf" srcId="{8DE5634D-4632-41CC-8089-C553C73C11B7}" destId="{8861A7D3-D525-4A2C-A747-06EF5FB2676D}" srcOrd="4" destOrd="0" presId="urn:microsoft.com/office/officeart/2008/layout/LinedList"/>
    <dgm:cxn modelId="{0E43193F-8338-4706-BC04-C901D5EEE0C7}" type="presParOf" srcId="{8DE5634D-4632-41CC-8089-C553C73C11B7}" destId="{96AA9A3D-B025-4B39-9DA0-EE00133AAFB3}" srcOrd="5" destOrd="0" presId="urn:microsoft.com/office/officeart/2008/layout/LinedList"/>
    <dgm:cxn modelId="{30BC1D20-1925-4775-ABAA-EBBDCE561663}" type="presParOf" srcId="{96AA9A3D-B025-4B39-9DA0-EE00133AAFB3}" destId="{408B2F8D-22E8-4C3A-B23A-D8DFCE28870A}" srcOrd="0" destOrd="0" presId="urn:microsoft.com/office/officeart/2008/layout/LinedList"/>
    <dgm:cxn modelId="{AF96F7AD-B966-4D68-80B3-51F2EB36BB40}" type="presParOf" srcId="{96AA9A3D-B025-4B39-9DA0-EE00133AAFB3}" destId="{DF9E0704-4A57-4C20-A32F-0D53DE31497D}" srcOrd="1" destOrd="0" presId="urn:microsoft.com/office/officeart/2008/layout/LinedList"/>
    <dgm:cxn modelId="{C9D98568-9633-40E6-8D76-A2A345D27EEB}" type="presParOf" srcId="{8DE5634D-4632-41CC-8089-C553C73C11B7}" destId="{16C3756E-6071-4C4D-962B-2CF706020961}" srcOrd="6" destOrd="0" presId="urn:microsoft.com/office/officeart/2008/layout/LinedList"/>
    <dgm:cxn modelId="{8DB66DAF-FDC7-4A64-B94D-A5751945EF77}" type="presParOf" srcId="{8DE5634D-4632-41CC-8089-C553C73C11B7}" destId="{201ECEB4-95BF-43EF-AFF2-0303D5ABD5AB}" srcOrd="7" destOrd="0" presId="urn:microsoft.com/office/officeart/2008/layout/LinedList"/>
    <dgm:cxn modelId="{8F9D5609-8624-4017-B9F7-5E2FCE370F84}" type="presParOf" srcId="{201ECEB4-95BF-43EF-AFF2-0303D5ABD5AB}" destId="{0D1313F8-D58C-45C0-89E9-6F228632442E}" srcOrd="0" destOrd="0" presId="urn:microsoft.com/office/officeart/2008/layout/LinedList"/>
    <dgm:cxn modelId="{4D31E03A-AFBA-4D7B-9A24-2DE5427B8E5E}" type="presParOf" srcId="{201ECEB4-95BF-43EF-AFF2-0303D5ABD5AB}" destId="{D8BF1399-80AE-49E7-8F8F-51045E7FEBF6}" srcOrd="1" destOrd="0" presId="urn:microsoft.com/office/officeart/2008/layout/LinedList"/>
    <dgm:cxn modelId="{A85E2BD7-3054-4607-9596-ECE54B6CE13A}" type="presParOf" srcId="{8DE5634D-4632-41CC-8089-C553C73C11B7}" destId="{8CF0AB54-7B57-4CB7-87CF-F02000143ACB}" srcOrd="8" destOrd="0" presId="urn:microsoft.com/office/officeart/2008/layout/LinedList"/>
    <dgm:cxn modelId="{E534BA18-07FC-469E-9A6F-448BD24851FB}" type="presParOf" srcId="{8DE5634D-4632-41CC-8089-C553C73C11B7}" destId="{F2085481-0458-4219-90DF-C0D1B38836B0}" srcOrd="9" destOrd="0" presId="urn:microsoft.com/office/officeart/2008/layout/LinedList"/>
    <dgm:cxn modelId="{12720C93-6368-4E16-8734-D35E68C1A0F5}" type="presParOf" srcId="{F2085481-0458-4219-90DF-C0D1B38836B0}" destId="{987887A8-79CE-4426-80C9-8AA03C43AB9D}" srcOrd="0" destOrd="0" presId="urn:microsoft.com/office/officeart/2008/layout/LinedList"/>
    <dgm:cxn modelId="{0371E068-C4EC-4CD6-BC4A-8EA949769AE8}" type="presParOf" srcId="{F2085481-0458-4219-90DF-C0D1B38836B0}" destId="{5CA6C37D-FD5E-45AF-9CBD-6E012D27197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C853B6-CAD5-4745-B082-1D4A99A1FBFF}">
      <dsp:nvSpPr>
        <dsp:cNvPr id="0" name=""/>
        <dsp:cNvSpPr/>
      </dsp:nvSpPr>
      <dsp:spPr>
        <a:xfrm>
          <a:off x="0" y="87143"/>
          <a:ext cx="7037387" cy="59962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State Department of Human Resources </a:t>
          </a:r>
        </a:p>
      </dsp:txBody>
      <dsp:txXfrm>
        <a:off x="29271" y="116414"/>
        <a:ext cx="6978845" cy="541083"/>
      </dsp:txXfrm>
    </dsp:sp>
    <dsp:sp modelId="{34884888-FEB3-44CD-A86A-0298F855D494}">
      <dsp:nvSpPr>
        <dsp:cNvPr id="0" name=""/>
        <dsp:cNvSpPr/>
      </dsp:nvSpPr>
      <dsp:spPr>
        <a:xfrm>
          <a:off x="0" y="758768"/>
          <a:ext cx="7037387" cy="599625"/>
        </a:xfrm>
        <a:prstGeom prst="roundRect">
          <a:avLst/>
        </a:prstGeom>
        <a:solidFill>
          <a:schemeClr val="accent5">
            <a:hueOff val="-965506"/>
            <a:satOff val="-2488"/>
            <a:lumOff val="-1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Local and County Department of Human Resources</a:t>
          </a:r>
        </a:p>
      </dsp:txBody>
      <dsp:txXfrm>
        <a:off x="29271" y="788039"/>
        <a:ext cx="6978845" cy="541083"/>
      </dsp:txXfrm>
    </dsp:sp>
    <dsp:sp modelId="{1E18EA30-901D-41DE-8320-EC5BD68D7C8D}">
      <dsp:nvSpPr>
        <dsp:cNvPr id="0" name=""/>
        <dsp:cNvSpPr/>
      </dsp:nvSpPr>
      <dsp:spPr>
        <a:xfrm>
          <a:off x="0" y="1430393"/>
          <a:ext cx="7037387" cy="599625"/>
        </a:xfrm>
        <a:prstGeom prst="roundRect">
          <a:avLst/>
        </a:prstGeom>
        <a:solidFill>
          <a:schemeClr val="accent5">
            <a:hueOff val="-1931012"/>
            <a:satOff val="-4977"/>
            <a:lumOff val="-33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Court Systems </a:t>
          </a:r>
        </a:p>
      </dsp:txBody>
      <dsp:txXfrm>
        <a:off x="29271" y="1459664"/>
        <a:ext cx="6978845" cy="541083"/>
      </dsp:txXfrm>
    </dsp:sp>
    <dsp:sp modelId="{0D320E8F-9053-49D1-AF09-46CEE030119C}">
      <dsp:nvSpPr>
        <dsp:cNvPr id="0" name=""/>
        <dsp:cNvSpPr/>
      </dsp:nvSpPr>
      <dsp:spPr>
        <a:xfrm>
          <a:off x="0" y="2102018"/>
          <a:ext cx="7037387" cy="599625"/>
        </a:xfrm>
        <a:prstGeom prst="roundRect">
          <a:avLst/>
        </a:prstGeom>
        <a:solidFill>
          <a:schemeClr val="accent5">
            <a:hueOff val="-2896518"/>
            <a:satOff val="-7465"/>
            <a:lumOff val="-50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Domestic Violence Agencies</a:t>
          </a:r>
        </a:p>
      </dsp:txBody>
      <dsp:txXfrm>
        <a:off x="29271" y="2131289"/>
        <a:ext cx="6978845" cy="541083"/>
      </dsp:txXfrm>
    </dsp:sp>
    <dsp:sp modelId="{1D39FDA6-09B1-4EA8-8C94-70B31CACD0D8}">
      <dsp:nvSpPr>
        <dsp:cNvPr id="0" name=""/>
        <dsp:cNvSpPr/>
      </dsp:nvSpPr>
      <dsp:spPr>
        <a:xfrm>
          <a:off x="0" y="2773643"/>
          <a:ext cx="7037387" cy="599625"/>
        </a:xfrm>
        <a:prstGeom prst="roundRect">
          <a:avLst/>
        </a:prstGeom>
        <a:solidFill>
          <a:schemeClr val="accent5">
            <a:hueOff val="-3862025"/>
            <a:satOff val="-9954"/>
            <a:lumOff val="-67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Workforce Development Agencies ( Career Centers)</a:t>
          </a:r>
        </a:p>
      </dsp:txBody>
      <dsp:txXfrm>
        <a:off x="29271" y="2802914"/>
        <a:ext cx="6978845" cy="541083"/>
      </dsp:txXfrm>
    </dsp:sp>
    <dsp:sp modelId="{90CF4E0C-0617-4EC9-B05B-74EE42B7438B}">
      <dsp:nvSpPr>
        <dsp:cNvPr id="0" name=""/>
        <dsp:cNvSpPr/>
      </dsp:nvSpPr>
      <dsp:spPr>
        <a:xfrm>
          <a:off x="0" y="3445268"/>
          <a:ext cx="7037387" cy="599625"/>
        </a:xfrm>
        <a:prstGeom prst="roundRect">
          <a:avLst/>
        </a:prstGeom>
        <a:solidFill>
          <a:schemeClr val="accent5">
            <a:hueOff val="-4827531"/>
            <a:satOff val="-12442"/>
            <a:lumOff val="-84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Referring agencies</a:t>
          </a:r>
        </a:p>
      </dsp:txBody>
      <dsp:txXfrm>
        <a:off x="29271" y="3474539"/>
        <a:ext cx="6978845" cy="541083"/>
      </dsp:txXfrm>
    </dsp:sp>
    <dsp:sp modelId="{7152883A-B65A-424A-B7C4-97E915CC261C}">
      <dsp:nvSpPr>
        <dsp:cNvPr id="0" name=""/>
        <dsp:cNvSpPr/>
      </dsp:nvSpPr>
      <dsp:spPr>
        <a:xfrm>
          <a:off x="0" y="4116893"/>
          <a:ext cx="7037387" cy="599625"/>
        </a:xfrm>
        <a:prstGeom prst="roundRect">
          <a:avLst/>
        </a:prstGeom>
        <a:solidFill>
          <a:schemeClr val="accent5">
            <a:hueOff val="-5793037"/>
            <a:satOff val="-14931"/>
            <a:lumOff val="-100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Business/Industry partners</a:t>
          </a:r>
        </a:p>
      </dsp:txBody>
      <dsp:txXfrm>
        <a:off x="29271" y="4146164"/>
        <a:ext cx="6978845" cy="541083"/>
      </dsp:txXfrm>
    </dsp:sp>
    <dsp:sp modelId="{77EF87F9-F83B-44E5-99A6-6821E1596823}">
      <dsp:nvSpPr>
        <dsp:cNvPr id="0" name=""/>
        <dsp:cNvSpPr/>
      </dsp:nvSpPr>
      <dsp:spPr>
        <a:xfrm>
          <a:off x="0" y="4748662"/>
          <a:ext cx="7037387" cy="59962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Schools, Shelters, and Jails/Prison System</a:t>
          </a:r>
        </a:p>
      </dsp:txBody>
      <dsp:txXfrm>
        <a:off x="29271" y="4777933"/>
        <a:ext cx="6978845" cy="5410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E31B06-DE97-4A8C-9409-F9B669436ABE}">
      <dsp:nvSpPr>
        <dsp:cNvPr id="0" name=""/>
        <dsp:cNvSpPr/>
      </dsp:nvSpPr>
      <dsp:spPr>
        <a:xfrm>
          <a:off x="0" y="77903"/>
          <a:ext cx="6263640" cy="17503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From a review of the literature on Fatherhood programs we are aware that the educational deficits of poor men, especially minority men, is a critical factor. Less educated men suffer lifelong disadvantages with respect to employment and earnings. This finding  is often compounded by the extreme deficits associated with incarceration. </a:t>
          </a:r>
        </a:p>
      </dsp:txBody>
      <dsp:txXfrm>
        <a:off x="85444" y="163347"/>
        <a:ext cx="6092752" cy="1579432"/>
      </dsp:txXfrm>
    </dsp:sp>
    <dsp:sp modelId="{412E4DA3-4CD3-46BE-9B6F-E5DC4BF715E8}">
      <dsp:nvSpPr>
        <dsp:cNvPr id="0" name=""/>
        <dsp:cNvSpPr/>
      </dsp:nvSpPr>
      <dsp:spPr>
        <a:xfrm>
          <a:off x="0" y="1877183"/>
          <a:ext cx="6263640" cy="175032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TANF programs are addressing education deficits with GED programs; career and technical programs; and our incentive-based pay for performance program. </a:t>
          </a:r>
        </a:p>
      </dsp:txBody>
      <dsp:txXfrm>
        <a:off x="85444" y="1962627"/>
        <a:ext cx="6092752" cy="1579432"/>
      </dsp:txXfrm>
    </dsp:sp>
    <dsp:sp modelId="{E4E7076E-D80B-427B-97CD-31C6CC93C75F}">
      <dsp:nvSpPr>
        <dsp:cNvPr id="0" name=""/>
        <dsp:cNvSpPr/>
      </dsp:nvSpPr>
      <dsp:spPr>
        <a:xfrm>
          <a:off x="0" y="3676464"/>
          <a:ext cx="6263640" cy="17503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Grantees have promoted the success of the program and desire to serve more participants under this model. </a:t>
          </a:r>
        </a:p>
      </dsp:txBody>
      <dsp:txXfrm>
        <a:off x="85444" y="3761908"/>
        <a:ext cx="6092752" cy="15794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98DEC5-FA32-46CD-BE57-2E46B8ECAF5A}">
      <dsp:nvSpPr>
        <dsp:cNvPr id="0" name=""/>
        <dsp:cNvSpPr/>
      </dsp:nvSpPr>
      <dsp:spPr>
        <a:xfrm>
          <a:off x="3080" y="587032"/>
          <a:ext cx="2444055" cy="146643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i="0" kern="1200" dirty="0"/>
            <a:t>Approximately one-half of inmates are parents with minor children and most parents in prisons are fathers. </a:t>
          </a:r>
          <a:endParaRPr lang="en-US" sz="1000" kern="1200" dirty="0"/>
        </a:p>
      </dsp:txBody>
      <dsp:txXfrm>
        <a:off x="3080" y="587032"/>
        <a:ext cx="2444055" cy="1466433"/>
      </dsp:txXfrm>
    </dsp:sp>
    <dsp:sp modelId="{EB659041-4A1F-49EE-8FF4-5AB5EBB13B6B}">
      <dsp:nvSpPr>
        <dsp:cNvPr id="0" name=""/>
        <dsp:cNvSpPr/>
      </dsp:nvSpPr>
      <dsp:spPr>
        <a:xfrm>
          <a:off x="2691541" y="587032"/>
          <a:ext cx="2444055" cy="1466433"/>
        </a:xfrm>
        <a:prstGeom prst="rect">
          <a:avLst/>
        </a:prstGeom>
        <a:gradFill rotWithShape="0">
          <a:gsLst>
            <a:gs pos="0">
              <a:schemeClr val="accent2">
                <a:hueOff val="-242561"/>
                <a:satOff val="-13988"/>
                <a:lumOff val="1438"/>
                <a:alphaOff val="0"/>
                <a:satMod val="103000"/>
                <a:lumMod val="102000"/>
                <a:tint val="94000"/>
              </a:schemeClr>
            </a:gs>
            <a:gs pos="50000">
              <a:schemeClr val="accent2">
                <a:hueOff val="-242561"/>
                <a:satOff val="-13988"/>
                <a:lumOff val="1438"/>
                <a:alphaOff val="0"/>
                <a:satMod val="110000"/>
                <a:lumMod val="100000"/>
                <a:shade val="100000"/>
              </a:schemeClr>
            </a:gs>
            <a:gs pos="100000">
              <a:schemeClr val="accent2">
                <a:hueOff val="-242561"/>
                <a:satOff val="-13988"/>
                <a:lumOff val="143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Approximately one-half of inmates (47% in state prisons and 57% in federal prisons) are parents with minor children (ages 0–18) and most parents in prisons are fathers (626,800 fathers compared to 57,700 mothers). </a:t>
          </a:r>
        </a:p>
      </dsp:txBody>
      <dsp:txXfrm>
        <a:off x="2691541" y="587032"/>
        <a:ext cx="2444055" cy="1466433"/>
      </dsp:txXfrm>
    </dsp:sp>
    <dsp:sp modelId="{E764FC29-2593-4036-B36A-3E750A20F377}">
      <dsp:nvSpPr>
        <dsp:cNvPr id="0" name=""/>
        <dsp:cNvSpPr/>
      </dsp:nvSpPr>
      <dsp:spPr>
        <a:xfrm>
          <a:off x="5380002" y="587032"/>
          <a:ext cx="2444055" cy="1466433"/>
        </a:xfrm>
        <a:prstGeom prst="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Looked at somewhat differently, 5.2 million children under age 18 have experienced parental incarceration at some point in their lives.</a:t>
          </a:r>
        </a:p>
      </dsp:txBody>
      <dsp:txXfrm>
        <a:off x="5380002" y="587032"/>
        <a:ext cx="2444055" cy="1466433"/>
      </dsp:txXfrm>
    </dsp:sp>
    <dsp:sp modelId="{CEFB85B7-8059-4054-88F3-7A71585C46BF}">
      <dsp:nvSpPr>
        <dsp:cNvPr id="0" name=""/>
        <dsp:cNvSpPr/>
      </dsp:nvSpPr>
      <dsp:spPr>
        <a:xfrm>
          <a:off x="8068463" y="587032"/>
          <a:ext cx="2444055" cy="1466433"/>
        </a:xfrm>
        <a:prstGeom prst="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Having a father in prison engenders severe financial dislocations. Incarceration also disrupts parent–child relationships. Nearly two-third (62%) of parents in state prisons and 84% of parents in federal prisons are incarcerated more than 100 miles from their last residence. Less than one-third of incarcerated fathers see at least one of their children on a regular basis. </a:t>
          </a:r>
        </a:p>
      </dsp:txBody>
      <dsp:txXfrm>
        <a:off x="8068463" y="587032"/>
        <a:ext cx="2444055" cy="1466433"/>
      </dsp:txXfrm>
    </dsp:sp>
    <dsp:sp modelId="{421B0283-5576-40EB-9CAC-80C8BF802A1C}">
      <dsp:nvSpPr>
        <dsp:cNvPr id="0" name=""/>
        <dsp:cNvSpPr/>
      </dsp:nvSpPr>
      <dsp:spPr>
        <a:xfrm>
          <a:off x="1347311" y="2297871"/>
          <a:ext cx="2444055" cy="1466433"/>
        </a:xfrm>
        <a:prstGeom prst="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Family income averaged over the years a father is incarcerated is 22% lower than family income was the year prior to his incarceration and remains 15% lower in the year after he is released because he is starting over. </a:t>
          </a:r>
        </a:p>
      </dsp:txBody>
      <dsp:txXfrm>
        <a:off x="1347311" y="2297871"/>
        <a:ext cx="2444055" cy="1466433"/>
      </dsp:txXfrm>
    </dsp:sp>
    <dsp:sp modelId="{89888A41-E370-43E9-BFC2-BFDE0CC39A4F}">
      <dsp:nvSpPr>
        <dsp:cNvPr id="0" name=""/>
        <dsp:cNvSpPr/>
      </dsp:nvSpPr>
      <dsp:spPr>
        <a:xfrm>
          <a:off x="4035772" y="2297871"/>
          <a:ext cx="2444055" cy="1466433"/>
        </a:xfrm>
        <a:prstGeom prst="rect">
          <a:avLst/>
        </a:prstGeom>
        <a:gradFill rotWithShape="0">
          <a:gsLst>
            <a:gs pos="0">
              <a:schemeClr val="accent2">
                <a:hueOff val="-1212803"/>
                <a:satOff val="-69940"/>
                <a:lumOff val="7190"/>
                <a:alphaOff val="0"/>
                <a:satMod val="103000"/>
                <a:lumMod val="102000"/>
                <a:tint val="94000"/>
              </a:schemeClr>
            </a:gs>
            <a:gs pos="50000">
              <a:schemeClr val="accent2">
                <a:hueOff val="-1212803"/>
                <a:satOff val="-69940"/>
                <a:lumOff val="7190"/>
                <a:alphaOff val="0"/>
                <a:satMod val="110000"/>
                <a:lumMod val="100000"/>
                <a:shade val="100000"/>
              </a:schemeClr>
            </a:gs>
            <a:gs pos="100000">
              <a:schemeClr val="accent2">
                <a:hueOff val="-1212803"/>
                <a:satOff val="-69940"/>
                <a:lumOff val="719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Two-thirds of fathers in the child support system who enroll in programs to help them with employment due to delinquent child support payments report having a criminal conviction prior to their enrollment. </a:t>
          </a:r>
        </a:p>
      </dsp:txBody>
      <dsp:txXfrm>
        <a:off x="4035772" y="2297871"/>
        <a:ext cx="2444055" cy="1466433"/>
      </dsp:txXfrm>
    </dsp:sp>
    <dsp:sp modelId="{0C5FCB29-353B-4BC4-ADFE-193EA42969D6}">
      <dsp:nvSpPr>
        <dsp:cNvPr id="0" name=""/>
        <dsp:cNvSpPr/>
      </dsp:nvSpPr>
      <dsp:spPr>
        <a:xfrm>
          <a:off x="6724233" y="2297871"/>
          <a:ext cx="2444055" cy="1466433"/>
        </a:xfrm>
        <a:prstGeom prst="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A recent study of barriers to employment, earnings, and child support payment among 3,767 of such fathers concluded that the most consequential barriers fathers faced dealt with criminal records and a lack of transportation.</a:t>
          </a:r>
        </a:p>
      </dsp:txBody>
      <dsp:txXfrm>
        <a:off x="6724233" y="2297871"/>
        <a:ext cx="2444055" cy="14664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75C30D-E45E-4A1C-AAB1-4594B6FA3E8D}">
      <dsp:nvSpPr>
        <dsp:cNvPr id="0" name=""/>
        <dsp:cNvSpPr/>
      </dsp:nvSpPr>
      <dsp:spPr>
        <a:xfrm>
          <a:off x="0" y="53366"/>
          <a:ext cx="6594475" cy="132517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i="0" kern="1200" dirty="0"/>
            <a:t>Children do best when they have parents who are physically and mentally healthy. </a:t>
          </a:r>
          <a:endParaRPr lang="en-US" sz="1300" kern="1200" dirty="0"/>
        </a:p>
      </dsp:txBody>
      <dsp:txXfrm>
        <a:off x="64690" y="118056"/>
        <a:ext cx="6465095" cy="1195791"/>
      </dsp:txXfrm>
    </dsp:sp>
    <dsp:sp modelId="{67B0447D-3AC9-4709-8F3D-E6FEB85D6FB5}">
      <dsp:nvSpPr>
        <dsp:cNvPr id="0" name=""/>
        <dsp:cNvSpPr/>
      </dsp:nvSpPr>
      <dsp:spPr>
        <a:xfrm>
          <a:off x="0" y="1415977"/>
          <a:ext cx="6594475" cy="1325171"/>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The health status of parents affects children. A recent study of self-reported parental physical health and child outcomes found that parents’ poorer physical health is associated with lower parenting self-efficacy and higher child behavior problems, conferring risks to children that are independent of the depression and anxiety associated with parental physical health problems. Untreated chronic illness or pain can contribute to high levels of parental stress that are particularly harmful to children during their earliest years.</a:t>
          </a:r>
        </a:p>
      </dsp:txBody>
      <dsp:txXfrm>
        <a:off x="64690" y="1480667"/>
        <a:ext cx="6465095" cy="1195791"/>
      </dsp:txXfrm>
    </dsp:sp>
    <dsp:sp modelId="{F8C07372-C7C3-4A91-B47C-A082600B5288}">
      <dsp:nvSpPr>
        <dsp:cNvPr id="0" name=""/>
        <dsp:cNvSpPr/>
      </dsp:nvSpPr>
      <dsp:spPr>
        <a:xfrm>
          <a:off x="0" y="2778589"/>
          <a:ext cx="6594475" cy="1325171"/>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Parental mental health also matters. Mothers’ and fathers’ mental health problems are key sources of stress for children and have been linked to worse mental health and more behavioral problems for children during their youth. Childhood experiences with parental mental health problems correspond with distress in adulthood, regardless of the gender of the afflicted parent.</a:t>
          </a:r>
        </a:p>
      </dsp:txBody>
      <dsp:txXfrm>
        <a:off x="64690" y="2843279"/>
        <a:ext cx="6465095" cy="1195791"/>
      </dsp:txXfrm>
    </dsp:sp>
    <dsp:sp modelId="{EBE2C20F-EF12-48D8-8C3E-A96F320F98D9}">
      <dsp:nvSpPr>
        <dsp:cNvPr id="0" name=""/>
        <dsp:cNvSpPr/>
      </dsp:nvSpPr>
      <dsp:spPr>
        <a:xfrm>
          <a:off x="0" y="4141200"/>
          <a:ext cx="6594475" cy="1325171"/>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Grantees make referrals for mental health services but have found that mental health issues must be addressed prior to educational, parenting, and employment related needs.</a:t>
          </a:r>
        </a:p>
      </dsp:txBody>
      <dsp:txXfrm>
        <a:off x="64690" y="4205890"/>
        <a:ext cx="6465095" cy="11957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6C1D7-84A6-4ABE-AC28-939BC735C13D}">
      <dsp:nvSpPr>
        <dsp:cNvPr id="0" name=""/>
        <dsp:cNvSpPr/>
      </dsp:nvSpPr>
      <dsp:spPr>
        <a:xfrm>
          <a:off x="0" y="2124"/>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D793E804-25B3-4514-B358-15676A6073BD}">
      <dsp:nvSpPr>
        <dsp:cNvPr id="0" name=""/>
        <dsp:cNvSpPr/>
      </dsp:nvSpPr>
      <dsp:spPr>
        <a:xfrm>
          <a:off x="0" y="2124"/>
          <a:ext cx="10515600" cy="395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Transitioning to employment</a:t>
          </a:r>
        </a:p>
      </dsp:txBody>
      <dsp:txXfrm>
        <a:off x="0" y="2124"/>
        <a:ext cx="10515600" cy="395189"/>
      </dsp:txXfrm>
    </dsp:sp>
    <dsp:sp modelId="{6093AC50-0D1F-4A3F-8FB6-E3726CEF2B49}">
      <dsp:nvSpPr>
        <dsp:cNvPr id="0" name=""/>
        <dsp:cNvSpPr/>
      </dsp:nvSpPr>
      <dsp:spPr>
        <a:xfrm>
          <a:off x="0" y="397314"/>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CA0AD5B2-D272-498F-BE11-4F171AC1D4AD}">
      <dsp:nvSpPr>
        <dsp:cNvPr id="0" name=""/>
        <dsp:cNvSpPr/>
      </dsp:nvSpPr>
      <dsp:spPr>
        <a:xfrm>
          <a:off x="0" y="397314"/>
          <a:ext cx="10515600" cy="395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Visitation and safe exchange</a:t>
          </a:r>
        </a:p>
      </dsp:txBody>
      <dsp:txXfrm>
        <a:off x="0" y="397314"/>
        <a:ext cx="10515600" cy="395189"/>
      </dsp:txXfrm>
    </dsp:sp>
    <dsp:sp modelId="{138CD8D4-83DF-41DB-930D-40AD5700B3C3}">
      <dsp:nvSpPr>
        <dsp:cNvPr id="0" name=""/>
        <dsp:cNvSpPr/>
      </dsp:nvSpPr>
      <dsp:spPr>
        <a:xfrm>
          <a:off x="0" y="792504"/>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DF9124D0-5E30-4B72-8BF4-78F2135027D8}">
      <dsp:nvSpPr>
        <dsp:cNvPr id="0" name=""/>
        <dsp:cNvSpPr/>
      </dsp:nvSpPr>
      <dsp:spPr>
        <a:xfrm>
          <a:off x="0" y="792504"/>
          <a:ext cx="10515600" cy="395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Relationships and expectations with Judges and Attorneys</a:t>
          </a:r>
        </a:p>
      </dsp:txBody>
      <dsp:txXfrm>
        <a:off x="0" y="792504"/>
        <a:ext cx="10515600" cy="395189"/>
      </dsp:txXfrm>
    </dsp:sp>
    <dsp:sp modelId="{9B09BBC4-0343-4527-8564-BBAF08B1DB9A}">
      <dsp:nvSpPr>
        <dsp:cNvPr id="0" name=""/>
        <dsp:cNvSpPr/>
      </dsp:nvSpPr>
      <dsp:spPr>
        <a:xfrm>
          <a:off x="0" y="1187694"/>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0AC82D6-0466-4FAF-93C8-513B7B6C902C}">
      <dsp:nvSpPr>
        <dsp:cNvPr id="0" name=""/>
        <dsp:cNvSpPr/>
      </dsp:nvSpPr>
      <dsp:spPr>
        <a:xfrm>
          <a:off x="0" y="1187694"/>
          <a:ext cx="10515600" cy="395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Re-entry</a:t>
          </a:r>
        </a:p>
      </dsp:txBody>
      <dsp:txXfrm>
        <a:off x="0" y="1187694"/>
        <a:ext cx="10515600" cy="395189"/>
      </dsp:txXfrm>
    </dsp:sp>
    <dsp:sp modelId="{4209CD2D-F69D-46A7-BA08-A014E9B0662B}">
      <dsp:nvSpPr>
        <dsp:cNvPr id="0" name=""/>
        <dsp:cNvSpPr/>
      </dsp:nvSpPr>
      <dsp:spPr>
        <a:xfrm>
          <a:off x="0" y="1582884"/>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F2B19CED-0CA3-48E3-B4B1-F519383D3EE7}">
      <dsp:nvSpPr>
        <dsp:cNvPr id="0" name=""/>
        <dsp:cNvSpPr/>
      </dsp:nvSpPr>
      <dsp:spPr>
        <a:xfrm>
          <a:off x="0" y="1582884"/>
          <a:ext cx="10515600" cy="395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Parental estrangement </a:t>
          </a:r>
        </a:p>
      </dsp:txBody>
      <dsp:txXfrm>
        <a:off x="0" y="1582884"/>
        <a:ext cx="10515600" cy="395189"/>
      </dsp:txXfrm>
    </dsp:sp>
    <dsp:sp modelId="{8FFF1DA7-962A-469A-8674-09B4E1A60607}">
      <dsp:nvSpPr>
        <dsp:cNvPr id="0" name=""/>
        <dsp:cNvSpPr/>
      </dsp:nvSpPr>
      <dsp:spPr>
        <a:xfrm>
          <a:off x="0" y="1978074"/>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C62B573-87F1-44C9-9147-6F8F01EF60E4}">
      <dsp:nvSpPr>
        <dsp:cNvPr id="0" name=""/>
        <dsp:cNvSpPr/>
      </dsp:nvSpPr>
      <dsp:spPr>
        <a:xfrm>
          <a:off x="0" y="1978074"/>
          <a:ext cx="10515600" cy="395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Co-parenting</a:t>
          </a:r>
        </a:p>
      </dsp:txBody>
      <dsp:txXfrm>
        <a:off x="0" y="1978074"/>
        <a:ext cx="10515600" cy="395189"/>
      </dsp:txXfrm>
    </dsp:sp>
    <dsp:sp modelId="{61C12356-C823-4A3A-A52B-5E436D41B0D9}">
      <dsp:nvSpPr>
        <dsp:cNvPr id="0" name=""/>
        <dsp:cNvSpPr/>
      </dsp:nvSpPr>
      <dsp:spPr>
        <a:xfrm>
          <a:off x="0" y="2373263"/>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3A741EC-499D-423C-9E0F-322ACBE0C161}">
      <dsp:nvSpPr>
        <dsp:cNvPr id="0" name=""/>
        <dsp:cNvSpPr/>
      </dsp:nvSpPr>
      <dsp:spPr>
        <a:xfrm>
          <a:off x="0" y="2373263"/>
          <a:ext cx="10515600" cy="395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Credentialing and certification programs</a:t>
          </a:r>
        </a:p>
      </dsp:txBody>
      <dsp:txXfrm>
        <a:off x="0" y="2373263"/>
        <a:ext cx="10515600" cy="395189"/>
      </dsp:txXfrm>
    </dsp:sp>
    <dsp:sp modelId="{39EC40F1-98F5-4744-A6D1-1E1C5032044B}">
      <dsp:nvSpPr>
        <dsp:cNvPr id="0" name=""/>
        <dsp:cNvSpPr/>
      </dsp:nvSpPr>
      <dsp:spPr>
        <a:xfrm>
          <a:off x="0" y="2768453"/>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CF01F853-E973-4BC5-BAA8-0955D66B4864}">
      <dsp:nvSpPr>
        <dsp:cNvPr id="0" name=""/>
        <dsp:cNvSpPr/>
      </dsp:nvSpPr>
      <dsp:spPr>
        <a:xfrm>
          <a:off x="0" y="2768453"/>
          <a:ext cx="10515600" cy="395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Addressing barriers participants bring to the program's attention</a:t>
          </a:r>
        </a:p>
      </dsp:txBody>
      <dsp:txXfrm>
        <a:off x="0" y="2768453"/>
        <a:ext cx="10515600" cy="395189"/>
      </dsp:txXfrm>
    </dsp:sp>
    <dsp:sp modelId="{3EE86A8C-5685-47E0-BC47-3D2FD0886A04}">
      <dsp:nvSpPr>
        <dsp:cNvPr id="0" name=""/>
        <dsp:cNvSpPr/>
      </dsp:nvSpPr>
      <dsp:spPr>
        <a:xfrm>
          <a:off x="0" y="3163643"/>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4679C720-2205-4DF5-8C1E-E219A7EE8760}">
      <dsp:nvSpPr>
        <dsp:cNvPr id="0" name=""/>
        <dsp:cNvSpPr/>
      </dsp:nvSpPr>
      <dsp:spPr>
        <a:xfrm>
          <a:off x="0" y="3163643"/>
          <a:ext cx="10515600" cy="395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Time frames for providing services for participants</a:t>
          </a:r>
        </a:p>
      </dsp:txBody>
      <dsp:txXfrm>
        <a:off x="0" y="3163643"/>
        <a:ext cx="10515600" cy="395189"/>
      </dsp:txXfrm>
    </dsp:sp>
    <dsp:sp modelId="{4A47202F-DD68-4AB5-8EB1-1CF6C5206089}">
      <dsp:nvSpPr>
        <dsp:cNvPr id="0" name=""/>
        <dsp:cNvSpPr/>
      </dsp:nvSpPr>
      <dsp:spPr>
        <a:xfrm>
          <a:off x="0" y="3558833"/>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FF85CB0-7127-4F03-9588-F447ACCD96EE}">
      <dsp:nvSpPr>
        <dsp:cNvPr id="0" name=""/>
        <dsp:cNvSpPr/>
      </dsp:nvSpPr>
      <dsp:spPr>
        <a:xfrm>
          <a:off x="0" y="3558833"/>
          <a:ext cx="10515600" cy="395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Early childhood support</a:t>
          </a:r>
        </a:p>
      </dsp:txBody>
      <dsp:txXfrm>
        <a:off x="0" y="3558833"/>
        <a:ext cx="10515600" cy="395189"/>
      </dsp:txXfrm>
    </dsp:sp>
    <dsp:sp modelId="{777B0215-5417-42F2-9330-F72BE5EB4544}">
      <dsp:nvSpPr>
        <dsp:cNvPr id="0" name=""/>
        <dsp:cNvSpPr/>
      </dsp:nvSpPr>
      <dsp:spPr>
        <a:xfrm>
          <a:off x="0" y="3954023"/>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C268F650-2872-48CC-8F96-F25C26502D93}">
      <dsp:nvSpPr>
        <dsp:cNvPr id="0" name=""/>
        <dsp:cNvSpPr/>
      </dsp:nvSpPr>
      <dsp:spPr>
        <a:xfrm>
          <a:off x="0" y="3954023"/>
          <a:ext cx="10515600" cy="395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Re-building Head Start TANF Programs</a:t>
          </a:r>
        </a:p>
      </dsp:txBody>
      <dsp:txXfrm>
        <a:off x="0" y="3954023"/>
        <a:ext cx="10515600" cy="3951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C2FFFA-4777-41AC-91A1-FF2A1BA70F4C}">
      <dsp:nvSpPr>
        <dsp:cNvPr id="0" name=""/>
        <dsp:cNvSpPr/>
      </dsp:nvSpPr>
      <dsp:spPr>
        <a:xfrm>
          <a:off x="2244476" y="1200742"/>
          <a:ext cx="484381" cy="91440"/>
        </a:xfrm>
        <a:custGeom>
          <a:avLst/>
          <a:gdLst/>
          <a:ahLst/>
          <a:cxnLst/>
          <a:rect l="0" t="0" r="0" b="0"/>
          <a:pathLst>
            <a:path>
              <a:moveTo>
                <a:pt x="0" y="45720"/>
              </a:moveTo>
              <a:lnTo>
                <a:pt x="193911" y="45720"/>
              </a:lnTo>
            </a:path>
            <a:path>
              <a:moveTo>
                <a:pt x="290470" y="45720"/>
              </a:moveTo>
              <a:lnTo>
                <a:pt x="484381"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r>
            <a:rPr lang="en-US" sz="1000" kern="1200"/>
            <a:t>1</a:t>
          </a:r>
        </a:p>
      </dsp:txBody>
      <dsp:txXfrm>
        <a:off x="2438387" y="1172603"/>
        <a:ext cx="96559" cy="147718"/>
      </dsp:txXfrm>
    </dsp:sp>
    <dsp:sp modelId="{7BB4E6CC-7DF1-4117-82DE-DCF52B185D69}">
      <dsp:nvSpPr>
        <dsp:cNvPr id="0" name=""/>
        <dsp:cNvSpPr/>
      </dsp:nvSpPr>
      <dsp:spPr>
        <a:xfrm>
          <a:off x="7224" y="574747"/>
          <a:ext cx="2239051" cy="134343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9715" tIns="115166" rIns="109715" bIns="115166" numCol="1" spcCol="1270" anchor="ctr" anchorCtr="0">
          <a:noAutofit/>
        </a:bodyPr>
        <a:lstStyle/>
        <a:p>
          <a:pPr marL="0" lvl="0" indent="0" algn="ctr" defTabSz="533400">
            <a:lnSpc>
              <a:spcPct val="90000"/>
            </a:lnSpc>
            <a:spcBef>
              <a:spcPct val="0"/>
            </a:spcBef>
            <a:spcAft>
              <a:spcPct val="35000"/>
            </a:spcAft>
            <a:buNone/>
          </a:pPr>
          <a:r>
            <a:rPr lang="en-US" sz="1200" kern="1200"/>
            <a:t>Provide funding to increase the number of participants in each program and continue to support the Pay to Learn and other resource part of programs i.e. work support items and emergency items. (25-50 current number of participants)</a:t>
          </a:r>
        </a:p>
      </dsp:txBody>
      <dsp:txXfrm>
        <a:off x="7224" y="574747"/>
        <a:ext cx="2239051" cy="1343430"/>
      </dsp:txXfrm>
    </dsp:sp>
    <dsp:sp modelId="{8665147A-6150-4AFE-9DDA-6A4E502F71AD}">
      <dsp:nvSpPr>
        <dsp:cNvPr id="0" name=""/>
        <dsp:cNvSpPr/>
      </dsp:nvSpPr>
      <dsp:spPr>
        <a:xfrm>
          <a:off x="4998509" y="1200742"/>
          <a:ext cx="484381" cy="91440"/>
        </a:xfrm>
        <a:custGeom>
          <a:avLst/>
          <a:gdLst/>
          <a:ahLst/>
          <a:cxnLst/>
          <a:rect l="0" t="0" r="0" b="0"/>
          <a:pathLst>
            <a:path>
              <a:moveTo>
                <a:pt x="0" y="45720"/>
              </a:moveTo>
              <a:lnTo>
                <a:pt x="193911" y="45720"/>
              </a:lnTo>
            </a:path>
            <a:path>
              <a:moveTo>
                <a:pt x="290470" y="45720"/>
              </a:moveTo>
              <a:lnTo>
                <a:pt x="484381"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r>
            <a:rPr lang="en-US" sz="1000" kern="1200"/>
            <a:t>2</a:t>
          </a:r>
        </a:p>
      </dsp:txBody>
      <dsp:txXfrm>
        <a:off x="5192420" y="1172603"/>
        <a:ext cx="96559" cy="147718"/>
      </dsp:txXfrm>
    </dsp:sp>
    <dsp:sp modelId="{3F06BBE1-2DDA-4AC7-9AE4-A80A56C26669}">
      <dsp:nvSpPr>
        <dsp:cNvPr id="0" name=""/>
        <dsp:cNvSpPr/>
      </dsp:nvSpPr>
      <dsp:spPr>
        <a:xfrm>
          <a:off x="2761257" y="574747"/>
          <a:ext cx="2239051" cy="134343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9715" tIns="115166" rIns="109715" bIns="115166" numCol="1" spcCol="1270" anchor="ctr" anchorCtr="0">
          <a:noAutofit/>
        </a:bodyPr>
        <a:lstStyle/>
        <a:p>
          <a:pPr marL="0" lvl="0" indent="0" algn="ctr" defTabSz="533400">
            <a:lnSpc>
              <a:spcPct val="90000"/>
            </a:lnSpc>
            <a:spcBef>
              <a:spcPct val="0"/>
            </a:spcBef>
            <a:spcAft>
              <a:spcPct val="35000"/>
            </a:spcAft>
            <a:buNone/>
          </a:pPr>
          <a:r>
            <a:rPr lang="en-US" sz="1200" kern="1200"/>
            <a:t>Continue the Pay to Learn stipend  and apprenticeship programs</a:t>
          </a:r>
        </a:p>
      </dsp:txBody>
      <dsp:txXfrm>
        <a:off x="2761257" y="574747"/>
        <a:ext cx="2239051" cy="1343430"/>
      </dsp:txXfrm>
    </dsp:sp>
    <dsp:sp modelId="{D7F96327-551D-45FC-8501-47366377E20C}">
      <dsp:nvSpPr>
        <dsp:cNvPr id="0" name=""/>
        <dsp:cNvSpPr/>
      </dsp:nvSpPr>
      <dsp:spPr>
        <a:xfrm>
          <a:off x="7752542" y="1200742"/>
          <a:ext cx="484381" cy="91440"/>
        </a:xfrm>
        <a:custGeom>
          <a:avLst/>
          <a:gdLst/>
          <a:ahLst/>
          <a:cxnLst/>
          <a:rect l="0" t="0" r="0" b="0"/>
          <a:pathLst>
            <a:path>
              <a:moveTo>
                <a:pt x="0" y="45720"/>
              </a:moveTo>
              <a:lnTo>
                <a:pt x="193911" y="45720"/>
              </a:lnTo>
            </a:path>
            <a:path>
              <a:moveTo>
                <a:pt x="290470" y="45720"/>
              </a:moveTo>
              <a:lnTo>
                <a:pt x="484381"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r>
            <a:rPr lang="en-US" sz="1000" kern="1200"/>
            <a:t>3</a:t>
          </a:r>
        </a:p>
      </dsp:txBody>
      <dsp:txXfrm>
        <a:off x="7946453" y="1172603"/>
        <a:ext cx="96559" cy="147718"/>
      </dsp:txXfrm>
    </dsp:sp>
    <dsp:sp modelId="{ECD0D2B3-52CC-472F-BABF-992F3B8CC095}">
      <dsp:nvSpPr>
        <dsp:cNvPr id="0" name=""/>
        <dsp:cNvSpPr/>
      </dsp:nvSpPr>
      <dsp:spPr>
        <a:xfrm>
          <a:off x="5515290" y="574747"/>
          <a:ext cx="2239051" cy="1343430"/>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9715" tIns="115166" rIns="109715" bIns="115166" numCol="1" spcCol="1270" anchor="ctr" anchorCtr="0">
          <a:noAutofit/>
        </a:bodyPr>
        <a:lstStyle/>
        <a:p>
          <a:pPr marL="0" lvl="0" indent="0" algn="ctr" defTabSz="533400">
            <a:lnSpc>
              <a:spcPct val="90000"/>
            </a:lnSpc>
            <a:spcBef>
              <a:spcPct val="0"/>
            </a:spcBef>
            <a:spcAft>
              <a:spcPct val="35000"/>
            </a:spcAft>
            <a:buNone/>
          </a:pPr>
          <a:r>
            <a:rPr lang="en-US" sz="1200" kern="1200"/>
            <a:t>Offer Counseling Services and resources related to Mental Health. Many participants have voiced that untreated issues prevent them from working </a:t>
          </a:r>
        </a:p>
      </dsp:txBody>
      <dsp:txXfrm>
        <a:off x="5515290" y="574747"/>
        <a:ext cx="2239051" cy="1343430"/>
      </dsp:txXfrm>
    </dsp:sp>
    <dsp:sp modelId="{277F3069-3E22-46F2-8A0B-BA044CA12C4C}">
      <dsp:nvSpPr>
        <dsp:cNvPr id="0" name=""/>
        <dsp:cNvSpPr/>
      </dsp:nvSpPr>
      <dsp:spPr>
        <a:xfrm>
          <a:off x="1126750" y="1916378"/>
          <a:ext cx="8262099" cy="484381"/>
        </a:xfrm>
        <a:custGeom>
          <a:avLst/>
          <a:gdLst/>
          <a:ahLst/>
          <a:cxnLst/>
          <a:rect l="0" t="0" r="0" b="0"/>
          <a:pathLst>
            <a:path>
              <a:moveTo>
                <a:pt x="8262099" y="0"/>
              </a:moveTo>
              <a:lnTo>
                <a:pt x="8262099" y="259290"/>
              </a:lnTo>
              <a:lnTo>
                <a:pt x="0" y="259290"/>
              </a:lnTo>
              <a:lnTo>
                <a:pt x="0" y="484381"/>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r>
            <a:rPr lang="en-US" sz="1000" kern="1200"/>
            <a:t>4</a:t>
          </a:r>
        </a:p>
      </dsp:txBody>
      <dsp:txXfrm>
        <a:off x="5050846" y="2084709"/>
        <a:ext cx="413906" cy="147718"/>
      </dsp:txXfrm>
    </dsp:sp>
    <dsp:sp modelId="{1DFA535A-8E4E-48F6-B0E5-FC58BE23E36A}">
      <dsp:nvSpPr>
        <dsp:cNvPr id="0" name=""/>
        <dsp:cNvSpPr/>
      </dsp:nvSpPr>
      <dsp:spPr>
        <a:xfrm>
          <a:off x="8269323" y="574747"/>
          <a:ext cx="2239051" cy="134343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9715" tIns="115166" rIns="109715" bIns="115166" numCol="1" spcCol="1270" anchor="ctr" anchorCtr="0">
          <a:noAutofit/>
        </a:bodyPr>
        <a:lstStyle/>
        <a:p>
          <a:pPr marL="0" lvl="0" indent="0" algn="ctr" defTabSz="533400">
            <a:lnSpc>
              <a:spcPct val="90000"/>
            </a:lnSpc>
            <a:spcBef>
              <a:spcPct val="0"/>
            </a:spcBef>
            <a:spcAft>
              <a:spcPct val="35000"/>
            </a:spcAft>
            <a:buNone/>
          </a:pPr>
          <a:r>
            <a:rPr lang="en-US" sz="1200" kern="1200" dirty="0"/>
            <a:t>Continue Expungement Clinics and Partnerships with law enforcement. A history of incarceration is noted with many participants with fines and Driver Id issues.</a:t>
          </a:r>
        </a:p>
      </dsp:txBody>
      <dsp:txXfrm>
        <a:off x="8269323" y="574747"/>
        <a:ext cx="2239051" cy="1343430"/>
      </dsp:txXfrm>
    </dsp:sp>
    <dsp:sp modelId="{6F0A0CBC-1CF1-40AB-8485-DE427CA07BAF}">
      <dsp:nvSpPr>
        <dsp:cNvPr id="0" name=""/>
        <dsp:cNvSpPr/>
      </dsp:nvSpPr>
      <dsp:spPr>
        <a:xfrm>
          <a:off x="2244476" y="3059155"/>
          <a:ext cx="484381" cy="91440"/>
        </a:xfrm>
        <a:custGeom>
          <a:avLst/>
          <a:gdLst/>
          <a:ahLst/>
          <a:cxnLst/>
          <a:rect l="0" t="0" r="0" b="0"/>
          <a:pathLst>
            <a:path>
              <a:moveTo>
                <a:pt x="0" y="45720"/>
              </a:moveTo>
              <a:lnTo>
                <a:pt x="193911" y="45719"/>
              </a:lnTo>
            </a:path>
            <a:path>
              <a:moveTo>
                <a:pt x="290470" y="45719"/>
              </a:moveTo>
              <a:lnTo>
                <a:pt x="484381"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r>
            <a:rPr lang="en-US" sz="1000" kern="1200"/>
            <a:t>5</a:t>
          </a:r>
        </a:p>
      </dsp:txBody>
      <dsp:txXfrm>
        <a:off x="2438387" y="3031015"/>
        <a:ext cx="96559" cy="147718"/>
      </dsp:txXfrm>
    </dsp:sp>
    <dsp:sp modelId="{2F32C3C4-E37A-448D-B28C-1D87EC41B476}">
      <dsp:nvSpPr>
        <dsp:cNvPr id="0" name=""/>
        <dsp:cNvSpPr/>
      </dsp:nvSpPr>
      <dsp:spPr>
        <a:xfrm>
          <a:off x="7224" y="2433159"/>
          <a:ext cx="2239051" cy="1343430"/>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9715" tIns="115166" rIns="109715" bIns="115166" numCol="1" spcCol="1270" anchor="ctr" anchorCtr="0">
          <a:noAutofit/>
        </a:bodyPr>
        <a:lstStyle/>
        <a:p>
          <a:pPr marL="0" lvl="0" indent="0" algn="ctr" defTabSz="533400">
            <a:lnSpc>
              <a:spcPct val="90000"/>
            </a:lnSpc>
            <a:spcBef>
              <a:spcPct val="0"/>
            </a:spcBef>
            <a:spcAft>
              <a:spcPct val="35000"/>
            </a:spcAft>
            <a:buNone/>
          </a:pPr>
          <a:r>
            <a:rPr lang="en-US" sz="1200" kern="1200" dirty="0"/>
            <a:t>Provide additional funding to support additional Staff to  provide services to participants in programs and to address all program components</a:t>
          </a:r>
        </a:p>
      </dsp:txBody>
      <dsp:txXfrm>
        <a:off x="7224" y="2433159"/>
        <a:ext cx="2239051" cy="1343430"/>
      </dsp:txXfrm>
    </dsp:sp>
    <dsp:sp modelId="{C34AB875-C05E-4215-86C4-DC597F8B28F2}">
      <dsp:nvSpPr>
        <dsp:cNvPr id="0" name=""/>
        <dsp:cNvSpPr/>
      </dsp:nvSpPr>
      <dsp:spPr>
        <a:xfrm>
          <a:off x="4998509" y="3059155"/>
          <a:ext cx="484381" cy="91440"/>
        </a:xfrm>
        <a:custGeom>
          <a:avLst/>
          <a:gdLst/>
          <a:ahLst/>
          <a:cxnLst/>
          <a:rect l="0" t="0" r="0" b="0"/>
          <a:pathLst>
            <a:path>
              <a:moveTo>
                <a:pt x="0" y="45720"/>
              </a:moveTo>
              <a:lnTo>
                <a:pt x="193911" y="45719"/>
              </a:lnTo>
            </a:path>
            <a:path>
              <a:moveTo>
                <a:pt x="290470" y="45719"/>
              </a:moveTo>
              <a:lnTo>
                <a:pt x="484381"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r>
            <a:rPr lang="en-US" sz="1000" kern="1200"/>
            <a:t>6</a:t>
          </a:r>
        </a:p>
      </dsp:txBody>
      <dsp:txXfrm>
        <a:off x="5192420" y="3031015"/>
        <a:ext cx="96559" cy="147718"/>
      </dsp:txXfrm>
    </dsp:sp>
    <dsp:sp modelId="{AB2D3C04-58E7-41DA-B1AC-3930EF715E0E}">
      <dsp:nvSpPr>
        <dsp:cNvPr id="0" name=""/>
        <dsp:cNvSpPr/>
      </dsp:nvSpPr>
      <dsp:spPr>
        <a:xfrm>
          <a:off x="2761257" y="2433159"/>
          <a:ext cx="2239051" cy="134343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9715" tIns="115166" rIns="109715" bIns="115166" numCol="1" spcCol="1270" anchor="ctr" anchorCtr="0">
          <a:noAutofit/>
        </a:bodyPr>
        <a:lstStyle/>
        <a:p>
          <a:pPr marL="0" lvl="0" indent="0" algn="ctr" defTabSz="533400">
            <a:lnSpc>
              <a:spcPct val="90000"/>
            </a:lnSpc>
            <a:spcBef>
              <a:spcPct val="0"/>
            </a:spcBef>
            <a:spcAft>
              <a:spcPct val="35000"/>
            </a:spcAft>
            <a:buNone/>
          </a:pPr>
          <a:r>
            <a:rPr lang="en-US" sz="1200" kern="1200" dirty="0"/>
            <a:t>Provide funding to address attrition. Many grantees have employees with Bachelor Degrees being paid slightly above minimum wage and use a lot of part-time staff</a:t>
          </a:r>
        </a:p>
      </dsp:txBody>
      <dsp:txXfrm>
        <a:off x="2761257" y="2433159"/>
        <a:ext cx="2239051" cy="1343430"/>
      </dsp:txXfrm>
    </dsp:sp>
    <dsp:sp modelId="{1C423E30-6ACA-428B-AEFD-4C6525EF89E5}">
      <dsp:nvSpPr>
        <dsp:cNvPr id="0" name=""/>
        <dsp:cNvSpPr/>
      </dsp:nvSpPr>
      <dsp:spPr>
        <a:xfrm>
          <a:off x="5515290" y="2433159"/>
          <a:ext cx="2239051" cy="134343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9715" tIns="115166" rIns="109715" bIns="115166" numCol="1" spcCol="1270" anchor="ctr" anchorCtr="0">
          <a:noAutofit/>
        </a:bodyPr>
        <a:lstStyle/>
        <a:p>
          <a:pPr marL="0" lvl="0" indent="0" algn="ctr" defTabSz="533400">
            <a:lnSpc>
              <a:spcPct val="90000"/>
            </a:lnSpc>
            <a:spcBef>
              <a:spcPct val="0"/>
            </a:spcBef>
            <a:spcAft>
              <a:spcPct val="35000"/>
            </a:spcAft>
            <a:buNone/>
          </a:pPr>
          <a:r>
            <a:rPr lang="en-US" sz="1200" kern="1200"/>
            <a:t>Identify activities and outings for families. DADS or Family Saturday outings.</a:t>
          </a:r>
        </a:p>
      </dsp:txBody>
      <dsp:txXfrm>
        <a:off x="5515290" y="2433159"/>
        <a:ext cx="2239051" cy="134343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B5DD3A-87DA-41D8-8F7D-B2B02FA3E4D7}">
      <dsp:nvSpPr>
        <dsp:cNvPr id="0" name=""/>
        <dsp:cNvSpPr/>
      </dsp:nvSpPr>
      <dsp:spPr>
        <a:xfrm>
          <a:off x="0" y="145348"/>
          <a:ext cx="10515600" cy="93483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Create programs throughout the state where there are no Fatherhood Programs North Alabama, Northeast Alabama, Morgan, Madison, Cullman, St. Clair, Limestone, Marengo, and other rural areas. Also, allow opportunities for prior Fatherhood Programs to restart programs in dry counties since they have some Fatherhood foundation or experience.</a:t>
          </a:r>
        </a:p>
      </dsp:txBody>
      <dsp:txXfrm>
        <a:off x="45635" y="190983"/>
        <a:ext cx="10424330" cy="843560"/>
      </dsp:txXfrm>
    </dsp:sp>
    <dsp:sp modelId="{0169B4EA-71E3-4E23-A440-E76B1B976BB9}">
      <dsp:nvSpPr>
        <dsp:cNvPr id="0" name=""/>
        <dsp:cNvSpPr/>
      </dsp:nvSpPr>
      <dsp:spPr>
        <a:xfrm>
          <a:off x="0" y="1129138"/>
          <a:ext cx="10515600" cy="93483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Provide funding to grow all Fatherhood Programs near the junior colleges throughout the state and enhance those partnerships. </a:t>
          </a:r>
          <a:r>
            <a:rPr lang="en-US" sz="1700" kern="1200" dirty="0">
              <a:hlinkClick xmlns:r="http://schemas.openxmlformats.org/officeDocument/2006/relationships" r:id="rId1"/>
            </a:rPr>
            <a:t>Find A College Near You - Alabama Community College System (accs.edu)</a:t>
          </a:r>
          <a:endParaRPr lang="en-US" sz="1700" kern="1200" dirty="0"/>
        </a:p>
      </dsp:txBody>
      <dsp:txXfrm>
        <a:off x="45635" y="1174773"/>
        <a:ext cx="10424330" cy="843560"/>
      </dsp:txXfrm>
    </dsp:sp>
    <dsp:sp modelId="{A5AEAE1A-74D9-402F-B1A8-EF7F6B93155A}">
      <dsp:nvSpPr>
        <dsp:cNvPr id="0" name=""/>
        <dsp:cNvSpPr/>
      </dsp:nvSpPr>
      <dsp:spPr>
        <a:xfrm>
          <a:off x="0" y="2112928"/>
          <a:ext cx="10515600" cy="93483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Provide a competitive Request for Proposal process</a:t>
          </a:r>
        </a:p>
      </dsp:txBody>
      <dsp:txXfrm>
        <a:off x="45635" y="2158563"/>
        <a:ext cx="10424330" cy="843560"/>
      </dsp:txXfrm>
    </dsp:sp>
    <dsp:sp modelId="{9D3A57E2-FCA4-45E4-9750-7D0DD3183FC6}">
      <dsp:nvSpPr>
        <dsp:cNvPr id="0" name=""/>
        <dsp:cNvSpPr/>
      </dsp:nvSpPr>
      <dsp:spPr>
        <a:xfrm>
          <a:off x="0" y="3096718"/>
          <a:ext cx="10515600" cy="93483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Develop capacity building programs that will stimulate growth and incorporate new trends and new ideas in the Social Welfare field. Offer training for new grantees and more support during the first year as new grantee</a:t>
          </a:r>
        </a:p>
      </dsp:txBody>
      <dsp:txXfrm>
        <a:off x="45635" y="3142353"/>
        <a:ext cx="10424330" cy="8435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3B7348-3479-4C08-A6FD-DB062F349D87}">
      <dsp:nvSpPr>
        <dsp:cNvPr id="0" name=""/>
        <dsp:cNvSpPr/>
      </dsp:nvSpPr>
      <dsp:spPr>
        <a:xfrm>
          <a:off x="0" y="675"/>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E4C52F-6D52-4BA2-BEF7-E048DDEAA2FF}">
      <dsp:nvSpPr>
        <dsp:cNvPr id="0" name=""/>
        <dsp:cNvSpPr/>
      </dsp:nvSpPr>
      <dsp:spPr>
        <a:xfrm>
          <a:off x="0" y="675"/>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Counseling for program participants if needed with Independent Contracts when State Mental Health Services are not accessible or in case of emergency needs for 25 programs at $200,000 for all programs.</a:t>
          </a:r>
        </a:p>
      </dsp:txBody>
      <dsp:txXfrm>
        <a:off x="0" y="675"/>
        <a:ext cx="6900512" cy="1106957"/>
      </dsp:txXfrm>
    </dsp:sp>
    <dsp:sp modelId="{60838A52-45C6-4576-90E9-39B4603D473B}">
      <dsp:nvSpPr>
        <dsp:cNvPr id="0" name=""/>
        <dsp:cNvSpPr/>
      </dsp:nvSpPr>
      <dsp:spPr>
        <a:xfrm>
          <a:off x="0" y="1107633"/>
          <a:ext cx="6900512"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C8D7AC-3629-446D-ADC9-19433DAA2ACE}">
      <dsp:nvSpPr>
        <dsp:cNvPr id="0" name=""/>
        <dsp:cNvSpPr/>
      </dsp:nvSpPr>
      <dsp:spPr>
        <a:xfrm>
          <a:off x="0" y="1107633"/>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Transportation and Emergency Driver Id funding for 25 programs at $7,500 per program at a cost of $187,500.</a:t>
          </a:r>
        </a:p>
      </dsp:txBody>
      <dsp:txXfrm>
        <a:off x="0" y="1107633"/>
        <a:ext cx="6900512" cy="1106957"/>
      </dsp:txXfrm>
    </dsp:sp>
    <dsp:sp modelId="{8861A7D3-D525-4A2C-A747-06EF5FB2676D}">
      <dsp:nvSpPr>
        <dsp:cNvPr id="0" name=""/>
        <dsp:cNvSpPr/>
      </dsp:nvSpPr>
      <dsp:spPr>
        <a:xfrm>
          <a:off x="0" y="2214591"/>
          <a:ext cx="690051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8B2F8D-22E8-4C3A-B23A-D8DFCE28870A}">
      <dsp:nvSpPr>
        <dsp:cNvPr id="0" name=""/>
        <dsp:cNvSpPr/>
      </dsp:nvSpPr>
      <dsp:spPr>
        <a:xfrm>
          <a:off x="0" y="2214591"/>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Wage increase for program staff in the current 20 programs with average program facilitator receiving a $2,500 increase  is $50,000 to $100,000 based on an average of 3 program person per program times 20 programs.</a:t>
          </a:r>
        </a:p>
      </dsp:txBody>
      <dsp:txXfrm>
        <a:off x="0" y="2214591"/>
        <a:ext cx="6900512" cy="1106957"/>
      </dsp:txXfrm>
    </dsp:sp>
    <dsp:sp modelId="{16C3756E-6071-4C4D-962B-2CF706020961}">
      <dsp:nvSpPr>
        <dsp:cNvPr id="0" name=""/>
        <dsp:cNvSpPr/>
      </dsp:nvSpPr>
      <dsp:spPr>
        <a:xfrm>
          <a:off x="0" y="3321549"/>
          <a:ext cx="6900512"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1313F8-D58C-45C0-89E9-6F228632442E}">
      <dsp:nvSpPr>
        <dsp:cNvPr id="0" name=""/>
        <dsp:cNvSpPr/>
      </dsp:nvSpPr>
      <dsp:spPr>
        <a:xfrm>
          <a:off x="0" y="3321549"/>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Advertising, marketing, and computer upgrade expenses $75,000.</a:t>
          </a:r>
        </a:p>
      </dsp:txBody>
      <dsp:txXfrm>
        <a:off x="0" y="3321549"/>
        <a:ext cx="6900512" cy="1106957"/>
      </dsp:txXfrm>
    </dsp:sp>
    <dsp:sp modelId="{8CF0AB54-7B57-4CB7-87CF-F02000143ACB}">
      <dsp:nvSpPr>
        <dsp:cNvPr id="0" name=""/>
        <dsp:cNvSpPr/>
      </dsp:nvSpPr>
      <dsp:spPr>
        <a:xfrm>
          <a:off x="0" y="4428507"/>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7887A8-79CE-4426-80C9-8AA03C43AB9D}">
      <dsp:nvSpPr>
        <dsp:cNvPr id="0" name=""/>
        <dsp:cNvSpPr/>
      </dsp:nvSpPr>
      <dsp:spPr>
        <a:xfrm>
          <a:off x="0" y="4428507"/>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Total Program increase 2.5million based on average of expenses.</a:t>
          </a:r>
        </a:p>
      </dsp:txBody>
      <dsp:txXfrm>
        <a:off x="0" y="4428507"/>
        <a:ext cx="6900512" cy="110695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681542-397A-4360-B07C-1E7853D75373}"/>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0E8CA05-FF6A-4BB6-9503-BA0565A91434}"/>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3372C420-EE5B-4205-8E6D-56658A2510A0}" type="datetimeFigureOut">
              <a:rPr lang="en-US" smtClean="0"/>
              <a:t>12/14/2022</a:t>
            </a:fld>
            <a:endParaRPr lang="en-US"/>
          </a:p>
        </p:txBody>
      </p:sp>
      <p:sp>
        <p:nvSpPr>
          <p:cNvPr id="4" name="Footer Placeholder 3">
            <a:extLst>
              <a:ext uri="{FF2B5EF4-FFF2-40B4-BE49-F238E27FC236}">
                <a16:creationId xmlns:a16="http://schemas.microsoft.com/office/drawing/2014/main" id="{4A7110BC-4F36-40F5-975C-45E9BD28CCF2}"/>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64FCCA0-CE66-42C2-ACE3-F3467CAF69D9}"/>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CF6AE665-9ADA-4267-AD75-ED1D32B3A9FC}" type="slidenum">
              <a:rPr lang="en-US" smtClean="0"/>
              <a:t>‹#›</a:t>
            </a:fld>
            <a:endParaRPr lang="en-US"/>
          </a:p>
        </p:txBody>
      </p:sp>
    </p:spTree>
    <p:extLst>
      <p:ext uri="{BB962C8B-B14F-4D97-AF65-F5344CB8AC3E}">
        <p14:creationId xmlns:p14="http://schemas.microsoft.com/office/powerpoint/2010/main" val="5023761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50E420EA-46A5-4DD6-8A6B-B4ABA5CDC502}" type="datetimeFigureOut">
              <a:rPr lang="en-US" smtClean="0"/>
              <a:t>12/14/2022</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6228B25D-28FF-4F8B-AAB2-09621931633E}" type="slidenum">
              <a:rPr lang="en-US" smtClean="0"/>
              <a:t>‹#›</a:t>
            </a:fld>
            <a:endParaRPr lang="en-US"/>
          </a:p>
        </p:txBody>
      </p:sp>
    </p:spTree>
    <p:extLst>
      <p:ext uri="{BB962C8B-B14F-4D97-AF65-F5344CB8AC3E}">
        <p14:creationId xmlns:p14="http://schemas.microsoft.com/office/powerpoint/2010/main" val="466562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28B25D-28FF-4F8B-AAB2-09621931633E}" type="slidenum">
              <a:rPr lang="en-US" smtClean="0"/>
              <a:t>1</a:t>
            </a:fld>
            <a:endParaRPr lang="en-US"/>
          </a:p>
        </p:txBody>
      </p:sp>
    </p:spTree>
    <p:extLst>
      <p:ext uri="{BB962C8B-B14F-4D97-AF65-F5344CB8AC3E}">
        <p14:creationId xmlns:p14="http://schemas.microsoft.com/office/powerpoint/2010/main" val="343322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28B25D-28FF-4F8B-AAB2-09621931633E}" type="slidenum">
              <a:rPr lang="en-US" smtClean="0"/>
              <a:t>5</a:t>
            </a:fld>
            <a:endParaRPr lang="en-US"/>
          </a:p>
        </p:txBody>
      </p:sp>
    </p:spTree>
    <p:extLst>
      <p:ext uri="{BB962C8B-B14F-4D97-AF65-F5344CB8AC3E}">
        <p14:creationId xmlns:p14="http://schemas.microsoft.com/office/powerpoint/2010/main" val="3171878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28B25D-28FF-4F8B-AAB2-09621931633E}" type="slidenum">
              <a:rPr lang="en-US" smtClean="0"/>
              <a:t>20</a:t>
            </a:fld>
            <a:endParaRPr lang="en-US"/>
          </a:p>
        </p:txBody>
      </p:sp>
    </p:spTree>
    <p:extLst>
      <p:ext uri="{BB962C8B-B14F-4D97-AF65-F5344CB8AC3E}">
        <p14:creationId xmlns:p14="http://schemas.microsoft.com/office/powerpoint/2010/main" val="4066700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5E457-009C-4DEE-BA0D-79AD4D86C7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25BB25-3439-4A90-AE7B-BBB5702F58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25FCD7-6018-42A9-AFF2-409CD3C9989A}"/>
              </a:ext>
            </a:extLst>
          </p:cNvPr>
          <p:cNvSpPr>
            <a:spLocks noGrp="1"/>
          </p:cNvSpPr>
          <p:nvPr>
            <p:ph type="dt" sz="half" idx="10"/>
          </p:nvPr>
        </p:nvSpPr>
        <p:spPr/>
        <p:txBody>
          <a:bodyPr/>
          <a:lstStyle/>
          <a:p>
            <a:fld id="{309D00A0-B67D-4BE0-8416-22E4ECA2F30E}" type="datetime1">
              <a:rPr lang="en-US" smtClean="0"/>
              <a:t>12/14/2022</a:t>
            </a:fld>
            <a:endParaRPr lang="en-US" dirty="0"/>
          </a:p>
        </p:txBody>
      </p:sp>
      <p:sp>
        <p:nvSpPr>
          <p:cNvPr id="5" name="Footer Placeholder 4">
            <a:extLst>
              <a:ext uri="{FF2B5EF4-FFF2-40B4-BE49-F238E27FC236}">
                <a16:creationId xmlns:a16="http://schemas.microsoft.com/office/drawing/2014/main" id="{A8DADC4E-254C-4084-8B92-FB662E0034C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C863E64-666A-42C1-A82E-9272DB751E2B}"/>
              </a:ext>
            </a:extLst>
          </p:cNvPr>
          <p:cNvSpPr>
            <a:spLocks noGrp="1"/>
          </p:cNvSpPr>
          <p:nvPr>
            <p:ph type="sldNum" sz="quarter" idx="12"/>
          </p:nvPr>
        </p:nvSpPr>
        <p:spPr/>
        <p:txBody>
          <a:bodyPr/>
          <a:lstStyle/>
          <a:p>
            <a:fld id="{677953C2-7E99-4B25-8AE9-750DBB4E6172}" type="slidenum">
              <a:rPr lang="en-US" smtClean="0"/>
              <a:t>‹#›</a:t>
            </a:fld>
            <a:endParaRPr lang="en-US" dirty="0"/>
          </a:p>
        </p:txBody>
      </p:sp>
    </p:spTree>
    <p:extLst>
      <p:ext uri="{BB962C8B-B14F-4D97-AF65-F5344CB8AC3E}">
        <p14:creationId xmlns:p14="http://schemas.microsoft.com/office/powerpoint/2010/main" val="1483526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9E89B-FEC4-413F-B8A0-E43D4C57ED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1427D8-1B6F-45A5-91E5-4CC9BB2B44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5A2836-0068-4FEA-9515-677C237DE979}"/>
              </a:ext>
            </a:extLst>
          </p:cNvPr>
          <p:cNvSpPr>
            <a:spLocks noGrp="1"/>
          </p:cNvSpPr>
          <p:nvPr>
            <p:ph type="dt" sz="half" idx="10"/>
          </p:nvPr>
        </p:nvSpPr>
        <p:spPr/>
        <p:txBody>
          <a:bodyPr/>
          <a:lstStyle/>
          <a:p>
            <a:fld id="{89D24985-5AB6-4896-BBFC-46A5589E0CA9}" type="datetime1">
              <a:rPr lang="en-US" smtClean="0"/>
              <a:t>12/14/2022</a:t>
            </a:fld>
            <a:endParaRPr lang="en-US" dirty="0"/>
          </a:p>
        </p:txBody>
      </p:sp>
      <p:sp>
        <p:nvSpPr>
          <p:cNvPr id="5" name="Footer Placeholder 4">
            <a:extLst>
              <a:ext uri="{FF2B5EF4-FFF2-40B4-BE49-F238E27FC236}">
                <a16:creationId xmlns:a16="http://schemas.microsoft.com/office/drawing/2014/main" id="{8EE63B7C-EF79-4F6A-B694-2FAE4F6C65A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BCA1576-C7F1-4BF3-9BAE-43EF0D9C1425}"/>
              </a:ext>
            </a:extLst>
          </p:cNvPr>
          <p:cNvSpPr>
            <a:spLocks noGrp="1"/>
          </p:cNvSpPr>
          <p:nvPr>
            <p:ph type="sldNum" sz="quarter" idx="12"/>
          </p:nvPr>
        </p:nvSpPr>
        <p:spPr/>
        <p:txBody>
          <a:bodyPr/>
          <a:lstStyle/>
          <a:p>
            <a:fld id="{677953C2-7E99-4B25-8AE9-750DBB4E6172}" type="slidenum">
              <a:rPr lang="en-US" smtClean="0"/>
              <a:t>‹#›</a:t>
            </a:fld>
            <a:endParaRPr lang="en-US" dirty="0"/>
          </a:p>
        </p:txBody>
      </p:sp>
    </p:spTree>
    <p:extLst>
      <p:ext uri="{BB962C8B-B14F-4D97-AF65-F5344CB8AC3E}">
        <p14:creationId xmlns:p14="http://schemas.microsoft.com/office/powerpoint/2010/main" val="3199261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B20518-F809-4D0C-8218-4A96503C693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F1E2D9-2635-4051-9F0D-F7F9C8036C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C77202-0D51-4603-8B08-88F506AA4DAF}"/>
              </a:ext>
            </a:extLst>
          </p:cNvPr>
          <p:cNvSpPr>
            <a:spLocks noGrp="1"/>
          </p:cNvSpPr>
          <p:nvPr>
            <p:ph type="dt" sz="half" idx="10"/>
          </p:nvPr>
        </p:nvSpPr>
        <p:spPr/>
        <p:txBody>
          <a:bodyPr/>
          <a:lstStyle/>
          <a:p>
            <a:fld id="{ACD7DD41-D34B-4120-9ABC-2027887D1A4D}" type="datetime1">
              <a:rPr lang="en-US" smtClean="0"/>
              <a:t>12/14/2022</a:t>
            </a:fld>
            <a:endParaRPr lang="en-US" dirty="0"/>
          </a:p>
        </p:txBody>
      </p:sp>
      <p:sp>
        <p:nvSpPr>
          <p:cNvPr id="5" name="Footer Placeholder 4">
            <a:extLst>
              <a:ext uri="{FF2B5EF4-FFF2-40B4-BE49-F238E27FC236}">
                <a16:creationId xmlns:a16="http://schemas.microsoft.com/office/drawing/2014/main" id="{2D0A5DFF-2BF5-4ED2-88C0-BDB931B3C1D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BDD9436-7E95-4E19-8E0D-EA06B98D7792}"/>
              </a:ext>
            </a:extLst>
          </p:cNvPr>
          <p:cNvSpPr>
            <a:spLocks noGrp="1"/>
          </p:cNvSpPr>
          <p:nvPr>
            <p:ph type="sldNum" sz="quarter" idx="12"/>
          </p:nvPr>
        </p:nvSpPr>
        <p:spPr/>
        <p:txBody>
          <a:bodyPr/>
          <a:lstStyle/>
          <a:p>
            <a:fld id="{677953C2-7E99-4B25-8AE9-750DBB4E6172}" type="slidenum">
              <a:rPr lang="en-US" smtClean="0"/>
              <a:t>‹#›</a:t>
            </a:fld>
            <a:endParaRPr lang="en-US" dirty="0"/>
          </a:p>
        </p:txBody>
      </p:sp>
    </p:spTree>
    <p:extLst>
      <p:ext uri="{BB962C8B-B14F-4D97-AF65-F5344CB8AC3E}">
        <p14:creationId xmlns:p14="http://schemas.microsoft.com/office/powerpoint/2010/main" val="953183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759F2-46FC-4DF2-BD20-3915C94AD7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A19467-6233-45FB-8241-BD8B02BBE7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7ED94F-3F80-4576-BED8-C07D7240D45C}"/>
              </a:ext>
            </a:extLst>
          </p:cNvPr>
          <p:cNvSpPr>
            <a:spLocks noGrp="1"/>
          </p:cNvSpPr>
          <p:nvPr>
            <p:ph type="dt" sz="half" idx="10"/>
          </p:nvPr>
        </p:nvSpPr>
        <p:spPr/>
        <p:txBody>
          <a:bodyPr/>
          <a:lstStyle/>
          <a:p>
            <a:fld id="{5EEF4594-5F11-4D31-B52A-92BF596FEE6A}" type="datetime1">
              <a:rPr lang="en-US" smtClean="0"/>
              <a:t>12/14/2022</a:t>
            </a:fld>
            <a:endParaRPr lang="en-US" dirty="0"/>
          </a:p>
        </p:txBody>
      </p:sp>
      <p:sp>
        <p:nvSpPr>
          <p:cNvPr id="5" name="Footer Placeholder 4">
            <a:extLst>
              <a:ext uri="{FF2B5EF4-FFF2-40B4-BE49-F238E27FC236}">
                <a16:creationId xmlns:a16="http://schemas.microsoft.com/office/drawing/2014/main" id="{61CBCA6B-E57C-43D9-B795-5C50A518ABC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F725F4F-65D6-415A-AAE3-14EA1EFA6611}"/>
              </a:ext>
            </a:extLst>
          </p:cNvPr>
          <p:cNvSpPr>
            <a:spLocks noGrp="1"/>
          </p:cNvSpPr>
          <p:nvPr>
            <p:ph type="sldNum" sz="quarter" idx="12"/>
          </p:nvPr>
        </p:nvSpPr>
        <p:spPr/>
        <p:txBody>
          <a:bodyPr/>
          <a:lstStyle/>
          <a:p>
            <a:fld id="{677953C2-7E99-4B25-8AE9-750DBB4E6172}" type="slidenum">
              <a:rPr lang="en-US" smtClean="0"/>
              <a:t>‹#›</a:t>
            </a:fld>
            <a:endParaRPr lang="en-US" dirty="0"/>
          </a:p>
        </p:txBody>
      </p:sp>
    </p:spTree>
    <p:extLst>
      <p:ext uri="{BB962C8B-B14F-4D97-AF65-F5344CB8AC3E}">
        <p14:creationId xmlns:p14="http://schemas.microsoft.com/office/powerpoint/2010/main" val="343567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D20E1-D88F-4CD4-8468-18506B5596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7CB572-F52B-402D-90C1-1A9F59DDDF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0497FA-9683-4C41-80BD-A0096CD33628}"/>
              </a:ext>
            </a:extLst>
          </p:cNvPr>
          <p:cNvSpPr>
            <a:spLocks noGrp="1"/>
          </p:cNvSpPr>
          <p:nvPr>
            <p:ph type="dt" sz="half" idx="10"/>
          </p:nvPr>
        </p:nvSpPr>
        <p:spPr/>
        <p:txBody>
          <a:bodyPr/>
          <a:lstStyle/>
          <a:p>
            <a:fld id="{BFD9D756-872E-4B57-AAA7-EAAAD818FB48}" type="datetime1">
              <a:rPr lang="en-US" smtClean="0"/>
              <a:t>12/14/2022</a:t>
            </a:fld>
            <a:endParaRPr lang="en-US" dirty="0"/>
          </a:p>
        </p:txBody>
      </p:sp>
      <p:sp>
        <p:nvSpPr>
          <p:cNvPr id="5" name="Footer Placeholder 4">
            <a:extLst>
              <a:ext uri="{FF2B5EF4-FFF2-40B4-BE49-F238E27FC236}">
                <a16:creationId xmlns:a16="http://schemas.microsoft.com/office/drawing/2014/main" id="{F5DB8615-F578-4709-8248-933A1A9E4A1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198ABCA-3C79-48CB-AE5E-A3EE41F27AF3}"/>
              </a:ext>
            </a:extLst>
          </p:cNvPr>
          <p:cNvSpPr>
            <a:spLocks noGrp="1"/>
          </p:cNvSpPr>
          <p:nvPr>
            <p:ph type="sldNum" sz="quarter" idx="12"/>
          </p:nvPr>
        </p:nvSpPr>
        <p:spPr/>
        <p:txBody>
          <a:bodyPr/>
          <a:lstStyle/>
          <a:p>
            <a:fld id="{677953C2-7E99-4B25-8AE9-750DBB4E6172}" type="slidenum">
              <a:rPr lang="en-US" smtClean="0"/>
              <a:t>‹#›</a:t>
            </a:fld>
            <a:endParaRPr lang="en-US" dirty="0"/>
          </a:p>
        </p:txBody>
      </p:sp>
    </p:spTree>
    <p:extLst>
      <p:ext uri="{BB962C8B-B14F-4D97-AF65-F5344CB8AC3E}">
        <p14:creationId xmlns:p14="http://schemas.microsoft.com/office/powerpoint/2010/main" val="1755103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A6F1D-363A-45B0-BFED-A90607EC36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01C092-3769-44C0-A8D3-476293911F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9DE6B8-067C-4D17-A53C-01724E52D8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1C4BBB-B07B-44BA-AB22-077F59B4A206}"/>
              </a:ext>
            </a:extLst>
          </p:cNvPr>
          <p:cNvSpPr>
            <a:spLocks noGrp="1"/>
          </p:cNvSpPr>
          <p:nvPr>
            <p:ph type="dt" sz="half" idx="10"/>
          </p:nvPr>
        </p:nvSpPr>
        <p:spPr/>
        <p:txBody>
          <a:bodyPr/>
          <a:lstStyle/>
          <a:p>
            <a:fld id="{3CCD7FE9-D09D-4C86-91F6-910579C874AF}" type="datetime1">
              <a:rPr lang="en-US" smtClean="0"/>
              <a:t>12/14/2022</a:t>
            </a:fld>
            <a:endParaRPr lang="en-US" dirty="0"/>
          </a:p>
        </p:txBody>
      </p:sp>
      <p:sp>
        <p:nvSpPr>
          <p:cNvPr id="6" name="Footer Placeholder 5">
            <a:extLst>
              <a:ext uri="{FF2B5EF4-FFF2-40B4-BE49-F238E27FC236}">
                <a16:creationId xmlns:a16="http://schemas.microsoft.com/office/drawing/2014/main" id="{4B08A1B4-D70B-4695-99F5-CFE8741ABC3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AC2203A-916D-4476-9B4D-DB7D4909AFE6}"/>
              </a:ext>
            </a:extLst>
          </p:cNvPr>
          <p:cNvSpPr>
            <a:spLocks noGrp="1"/>
          </p:cNvSpPr>
          <p:nvPr>
            <p:ph type="sldNum" sz="quarter" idx="12"/>
          </p:nvPr>
        </p:nvSpPr>
        <p:spPr/>
        <p:txBody>
          <a:bodyPr/>
          <a:lstStyle/>
          <a:p>
            <a:fld id="{677953C2-7E99-4B25-8AE9-750DBB4E6172}" type="slidenum">
              <a:rPr lang="en-US" smtClean="0"/>
              <a:t>‹#›</a:t>
            </a:fld>
            <a:endParaRPr lang="en-US" dirty="0"/>
          </a:p>
        </p:txBody>
      </p:sp>
    </p:spTree>
    <p:extLst>
      <p:ext uri="{BB962C8B-B14F-4D97-AF65-F5344CB8AC3E}">
        <p14:creationId xmlns:p14="http://schemas.microsoft.com/office/powerpoint/2010/main" val="3972817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9203E-0BF1-44B8-994F-5968CE74211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265979-69DA-4307-9020-BA8BE8632D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6657CB-57E6-41A7-8C75-E4C5D6C82D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B2A78E-6910-48B7-857A-E0DDE8B66F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067FD3-271C-4FD1-9B42-BA43BEDF10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45C77F-FE56-4DB3-9224-EE14683D8F8E}"/>
              </a:ext>
            </a:extLst>
          </p:cNvPr>
          <p:cNvSpPr>
            <a:spLocks noGrp="1"/>
          </p:cNvSpPr>
          <p:nvPr>
            <p:ph type="dt" sz="half" idx="10"/>
          </p:nvPr>
        </p:nvSpPr>
        <p:spPr/>
        <p:txBody>
          <a:bodyPr/>
          <a:lstStyle/>
          <a:p>
            <a:fld id="{80D3F225-1FC9-4F4B-8058-E4B8280C196A}" type="datetime1">
              <a:rPr lang="en-US" smtClean="0"/>
              <a:t>12/14/2022</a:t>
            </a:fld>
            <a:endParaRPr lang="en-US" dirty="0"/>
          </a:p>
        </p:txBody>
      </p:sp>
      <p:sp>
        <p:nvSpPr>
          <p:cNvPr id="8" name="Footer Placeholder 7">
            <a:extLst>
              <a:ext uri="{FF2B5EF4-FFF2-40B4-BE49-F238E27FC236}">
                <a16:creationId xmlns:a16="http://schemas.microsoft.com/office/drawing/2014/main" id="{17E449F3-6912-4092-9B23-F65A4BD0D7B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7783F53-554C-4602-9AD7-6C6E1E3A823D}"/>
              </a:ext>
            </a:extLst>
          </p:cNvPr>
          <p:cNvSpPr>
            <a:spLocks noGrp="1"/>
          </p:cNvSpPr>
          <p:nvPr>
            <p:ph type="sldNum" sz="quarter" idx="12"/>
          </p:nvPr>
        </p:nvSpPr>
        <p:spPr/>
        <p:txBody>
          <a:bodyPr/>
          <a:lstStyle/>
          <a:p>
            <a:fld id="{677953C2-7E99-4B25-8AE9-750DBB4E6172}" type="slidenum">
              <a:rPr lang="en-US" smtClean="0"/>
              <a:t>‹#›</a:t>
            </a:fld>
            <a:endParaRPr lang="en-US" dirty="0"/>
          </a:p>
        </p:txBody>
      </p:sp>
    </p:spTree>
    <p:extLst>
      <p:ext uri="{BB962C8B-B14F-4D97-AF65-F5344CB8AC3E}">
        <p14:creationId xmlns:p14="http://schemas.microsoft.com/office/powerpoint/2010/main" val="2127519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28549-339E-4722-8428-4C864DFDEE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79A40C-9064-4E53-A7AD-4C0DB2A42A7F}"/>
              </a:ext>
            </a:extLst>
          </p:cNvPr>
          <p:cNvSpPr>
            <a:spLocks noGrp="1"/>
          </p:cNvSpPr>
          <p:nvPr>
            <p:ph type="dt" sz="half" idx="10"/>
          </p:nvPr>
        </p:nvSpPr>
        <p:spPr/>
        <p:txBody>
          <a:bodyPr/>
          <a:lstStyle/>
          <a:p>
            <a:fld id="{88C66926-020E-4C24-A899-9A45A4D639A6}" type="datetime1">
              <a:rPr lang="en-US" smtClean="0"/>
              <a:t>12/14/2022</a:t>
            </a:fld>
            <a:endParaRPr lang="en-US" dirty="0"/>
          </a:p>
        </p:txBody>
      </p:sp>
      <p:sp>
        <p:nvSpPr>
          <p:cNvPr id="4" name="Footer Placeholder 3">
            <a:extLst>
              <a:ext uri="{FF2B5EF4-FFF2-40B4-BE49-F238E27FC236}">
                <a16:creationId xmlns:a16="http://schemas.microsoft.com/office/drawing/2014/main" id="{8EABB857-7E83-4A64-AD19-60B20114406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9FD8665-BFD0-42C7-904E-DDB2E3C890E6}"/>
              </a:ext>
            </a:extLst>
          </p:cNvPr>
          <p:cNvSpPr>
            <a:spLocks noGrp="1"/>
          </p:cNvSpPr>
          <p:nvPr>
            <p:ph type="sldNum" sz="quarter" idx="12"/>
          </p:nvPr>
        </p:nvSpPr>
        <p:spPr/>
        <p:txBody>
          <a:bodyPr/>
          <a:lstStyle/>
          <a:p>
            <a:fld id="{677953C2-7E99-4B25-8AE9-750DBB4E6172}" type="slidenum">
              <a:rPr lang="en-US" smtClean="0"/>
              <a:t>‹#›</a:t>
            </a:fld>
            <a:endParaRPr lang="en-US" dirty="0"/>
          </a:p>
        </p:txBody>
      </p:sp>
    </p:spTree>
    <p:extLst>
      <p:ext uri="{BB962C8B-B14F-4D97-AF65-F5344CB8AC3E}">
        <p14:creationId xmlns:p14="http://schemas.microsoft.com/office/powerpoint/2010/main" val="755749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8BC5D0-1732-4E94-9CE3-835443966AA3}"/>
              </a:ext>
            </a:extLst>
          </p:cNvPr>
          <p:cNvSpPr>
            <a:spLocks noGrp="1"/>
          </p:cNvSpPr>
          <p:nvPr>
            <p:ph type="dt" sz="half" idx="10"/>
          </p:nvPr>
        </p:nvSpPr>
        <p:spPr/>
        <p:txBody>
          <a:bodyPr/>
          <a:lstStyle/>
          <a:p>
            <a:fld id="{65657C36-6731-40B4-AABA-C9347E37B254}" type="datetime1">
              <a:rPr lang="en-US" smtClean="0"/>
              <a:t>12/14/2022</a:t>
            </a:fld>
            <a:endParaRPr lang="en-US" dirty="0"/>
          </a:p>
        </p:txBody>
      </p:sp>
      <p:sp>
        <p:nvSpPr>
          <p:cNvPr id="3" name="Footer Placeholder 2">
            <a:extLst>
              <a:ext uri="{FF2B5EF4-FFF2-40B4-BE49-F238E27FC236}">
                <a16:creationId xmlns:a16="http://schemas.microsoft.com/office/drawing/2014/main" id="{439F2FD3-049D-4E8C-B0F3-231DA67D508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F11C92F-FDAC-4CE2-8EFA-8E95E67DEB37}"/>
              </a:ext>
            </a:extLst>
          </p:cNvPr>
          <p:cNvSpPr>
            <a:spLocks noGrp="1"/>
          </p:cNvSpPr>
          <p:nvPr>
            <p:ph type="sldNum" sz="quarter" idx="12"/>
          </p:nvPr>
        </p:nvSpPr>
        <p:spPr/>
        <p:txBody>
          <a:bodyPr/>
          <a:lstStyle/>
          <a:p>
            <a:fld id="{677953C2-7E99-4B25-8AE9-750DBB4E6172}" type="slidenum">
              <a:rPr lang="en-US" smtClean="0"/>
              <a:t>‹#›</a:t>
            </a:fld>
            <a:endParaRPr lang="en-US" dirty="0"/>
          </a:p>
        </p:txBody>
      </p:sp>
    </p:spTree>
    <p:extLst>
      <p:ext uri="{BB962C8B-B14F-4D97-AF65-F5344CB8AC3E}">
        <p14:creationId xmlns:p14="http://schemas.microsoft.com/office/powerpoint/2010/main" val="1463525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2E20F-F29B-499B-BD57-3EDEAFD6A4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B6F38C-7D0B-464C-ACD0-D36A15A5C7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772D19-F148-439A-99ED-B2E4C15BCD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D31AEC-BBAB-42FD-8ABF-4A32B35968A9}"/>
              </a:ext>
            </a:extLst>
          </p:cNvPr>
          <p:cNvSpPr>
            <a:spLocks noGrp="1"/>
          </p:cNvSpPr>
          <p:nvPr>
            <p:ph type="dt" sz="half" idx="10"/>
          </p:nvPr>
        </p:nvSpPr>
        <p:spPr/>
        <p:txBody>
          <a:bodyPr/>
          <a:lstStyle/>
          <a:p>
            <a:fld id="{34A9B69F-008C-4E25-8C48-D69025B21BB2}" type="datetime1">
              <a:rPr lang="en-US" smtClean="0"/>
              <a:t>12/14/2022</a:t>
            </a:fld>
            <a:endParaRPr lang="en-US" dirty="0"/>
          </a:p>
        </p:txBody>
      </p:sp>
      <p:sp>
        <p:nvSpPr>
          <p:cNvPr id="6" name="Footer Placeholder 5">
            <a:extLst>
              <a:ext uri="{FF2B5EF4-FFF2-40B4-BE49-F238E27FC236}">
                <a16:creationId xmlns:a16="http://schemas.microsoft.com/office/drawing/2014/main" id="{26608328-5DBE-4EF9-AB1F-CA7EB679885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E652048-7650-4C23-A5AC-2A7A7DE9F679}"/>
              </a:ext>
            </a:extLst>
          </p:cNvPr>
          <p:cNvSpPr>
            <a:spLocks noGrp="1"/>
          </p:cNvSpPr>
          <p:nvPr>
            <p:ph type="sldNum" sz="quarter" idx="12"/>
          </p:nvPr>
        </p:nvSpPr>
        <p:spPr/>
        <p:txBody>
          <a:bodyPr/>
          <a:lstStyle/>
          <a:p>
            <a:fld id="{677953C2-7E99-4B25-8AE9-750DBB4E6172}" type="slidenum">
              <a:rPr lang="en-US" smtClean="0"/>
              <a:t>‹#›</a:t>
            </a:fld>
            <a:endParaRPr lang="en-US" dirty="0"/>
          </a:p>
        </p:txBody>
      </p:sp>
    </p:spTree>
    <p:extLst>
      <p:ext uri="{BB962C8B-B14F-4D97-AF65-F5344CB8AC3E}">
        <p14:creationId xmlns:p14="http://schemas.microsoft.com/office/powerpoint/2010/main" val="2929160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D9BF1-DA17-4AD1-B66C-AE8F663716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4EC48D-1C6F-4D0F-B018-42E87235DF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CFFBCA4-249B-4C5E-86D4-839EE6B75F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87112C-0DDD-4B3B-BBAC-00C0465BB73A}"/>
              </a:ext>
            </a:extLst>
          </p:cNvPr>
          <p:cNvSpPr>
            <a:spLocks noGrp="1"/>
          </p:cNvSpPr>
          <p:nvPr>
            <p:ph type="dt" sz="half" idx="10"/>
          </p:nvPr>
        </p:nvSpPr>
        <p:spPr/>
        <p:txBody>
          <a:bodyPr/>
          <a:lstStyle/>
          <a:p>
            <a:fld id="{6EE7FD1F-9F63-412E-8CCC-800DEB3BE6A0}" type="datetime1">
              <a:rPr lang="en-US" smtClean="0"/>
              <a:t>12/14/2022</a:t>
            </a:fld>
            <a:endParaRPr lang="en-US" dirty="0"/>
          </a:p>
        </p:txBody>
      </p:sp>
      <p:sp>
        <p:nvSpPr>
          <p:cNvPr id="6" name="Footer Placeholder 5">
            <a:extLst>
              <a:ext uri="{FF2B5EF4-FFF2-40B4-BE49-F238E27FC236}">
                <a16:creationId xmlns:a16="http://schemas.microsoft.com/office/drawing/2014/main" id="{3D55143D-70F7-450E-B981-0CCC4390F68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4BBB23B-8C2B-468C-A45A-E49D81A794CD}"/>
              </a:ext>
            </a:extLst>
          </p:cNvPr>
          <p:cNvSpPr>
            <a:spLocks noGrp="1"/>
          </p:cNvSpPr>
          <p:nvPr>
            <p:ph type="sldNum" sz="quarter" idx="12"/>
          </p:nvPr>
        </p:nvSpPr>
        <p:spPr/>
        <p:txBody>
          <a:bodyPr/>
          <a:lstStyle/>
          <a:p>
            <a:fld id="{677953C2-7E99-4B25-8AE9-750DBB4E6172}" type="slidenum">
              <a:rPr lang="en-US" smtClean="0"/>
              <a:t>‹#›</a:t>
            </a:fld>
            <a:endParaRPr lang="en-US" dirty="0"/>
          </a:p>
        </p:txBody>
      </p:sp>
    </p:spTree>
    <p:extLst>
      <p:ext uri="{BB962C8B-B14F-4D97-AF65-F5344CB8AC3E}">
        <p14:creationId xmlns:p14="http://schemas.microsoft.com/office/powerpoint/2010/main" val="2896177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0DDC38-E548-40B3-9C2A-6065F87CFE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F1F565-F919-4331-B6A2-94F227629D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0A0BD4-D5A4-442E-BD13-D99285EAE2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6AD4BB-0752-42AD-B249-F811A387FF33}" type="datetime1">
              <a:rPr lang="en-US" smtClean="0"/>
              <a:t>12/14/2022</a:t>
            </a:fld>
            <a:endParaRPr lang="en-US" dirty="0"/>
          </a:p>
        </p:txBody>
      </p:sp>
      <p:sp>
        <p:nvSpPr>
          <p:cNvPr id="5" name="Footer Placeholder 4">
            <a:extLst>
              <a:ext uri="{FF2B5EF4-FFF2-40B4-BE49-F238E27FC236}">
                <a16:creationId xmlns:a16="http://schemas.microsoft.com/office/drawing/2014/main" id="{11FD11FC-86E1-4798-96F9-ADF46656E5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DCAFC6F-CC55-4074-9F2A-2155B0E5FB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7953C2-7E99-4B25-8AE9-750DBB4E6172}" type="slidenum">
              <a:rPr lang="en-US" smtClean="0"/>
              <a:t>‹#›</a:t>
            </a:fld>
            <a:endParaRPr lang="en-US" dirty="0"/>
          </a:p>
        </p:txBody>
      </p:sp>
    </p:spTree>
    <p:extLst>
      <p:ext uri="{BB962C8B-B14F-4D97-AF65-F5344CB8AC3E}">
        <p14:creationId xmlns:p14="http://schemas.microsoft.com/office/powerpoint/2010/main" val="569877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C2ED9-433D-47F6-9CC4-355D66CF07DE}"/>
              </a:ext>
            </a:extLst>
          </p:cNvPr>
          <p:cNvSpPr>
            <a:spLocks noGrp="1"/>
          </p:cNvSpPr>
          <p:nvPr>
            <p:ph type="ctrTitle"/>
          </p:nvPr>
        </p:nvSpPr>
        <p:spPr>
          <a:xfrm>
            <a:off x="1524000" y="680830"/>
            <a:ext cx="9144000" cy="3076783"/>
          </a:xfrm>
        </p:spPr>
        <p:txBody>
          <a:bodyPr>
            <a:normAutofit fontScale="90000"/>
          </a:bodyPr>
          <a:lstStyle/>
          <a:p>
            <a:r>
              <a:rPr lang="en-US" dirty="0"/>
              <a:t>Alabama Department of Child Abuse and Neglect Prevention TANF Fatherhood Funding Report </a:t>
            </a:r>
          </a:p>
        </p:txBody>
      </p:sp>
      <p:sp>
        <p:nvSpPr>
          <p:cNvPr id="3" name="Subtitle 2">
            <a:extLst>
              <a:ext uri="{FF2B5EF4-FFF2-40B4-BE49-F238E27FC236}">
                <a16:creationId xmlns:a16="http://schemas.microsoft.com/office/drawing/2014/main" id="{996F133A-2E85-45DF-971D-CE898067BFF3}"/>
              </a:ext>
            </a:extLst>
          </p:cNvPr>
          <p:cNvSpPr>
            <a:spLocks noGrp="1"/>
          </p:cNvSpPr>
          <p:nvPr>
            <p:ph type="subTitle" idx="1"/>
          </p:nvPr>
        </p:nvSpPr>
        <p:spPr>
          <a:xfrm>
            <a:off x="1315858" y="3227387"/>
            <a:ext cx="9144000" cy="1655762"/>
          </a:xfrm>
        </p:spPr>
        <p:txBody>
          <a:bodyPr/>
          <a:lstStyle/>
          <a:p>
            <a:endParaRPr lang="en-US" dirty="0"/>
          </a:p>
          <a:p>
            <a:r>
              <a:rPr lang="en-US" dirty="0"/>
              <a:t>Sallye Longshore, Executive Director </a:t>
            </a:r>
          </a:p>
          <a:p>
            <a:r>
              <a:rPr lang="en-US" dirty="0"/>
              <a:t>Jori D Jordan, Field Director</a:t>
            </a:r>
          </a:p>
        </p:txBody>
      </p:sp>
      <p:pic>
        <p:nvPicPr>
          <p:cNvPr id="4" name="Picture 3">
            <a:extLst>
              <a:ext uri="{FF2B5EF4-FFF2-40B4-BE49-F238E27FC236}">
                <a16:creationId xmlns:a16="http://schemas.microsoft.com/office/drawing/2014/main" id="{60C32ACB-4EB0-4FE2-B0ED-2BB5C95E508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896470" y="4686300"/>
            <a:ext cx="2133600" cy="1793875"/>
          </a:xfrm>
          <a:prstGeom prst="rect">
            <a:avLst/>
          </a:prstGeom>
          <a:noFill/>
          <a:ln>
            <a:noFill/>
          </a:ln>
        </p:spPr>
      </p:pic>
      <p:pic>
        <p:nvPicPr>
          <p:cNvPr id="5" name="Picture 4" descr="Coat of Arms">
            <a:extLst>
              <a:ext uri="{FF2B5EF4-FFF2-40B4-BE49-F238E27FC236}">
                <a16:creationId xmlns:a16="http://schemas.microsoft.com/office/drawing/2014/main" id="{CB5CB585-AF10-4C63-8E7D-DFA089C72CBB}"/>
              </a:ext>
            </a:extLst>
          </p:cNvPr>
          <p:cNvPicPr/>
          <p:nvPr/>
        </p:nvPicPr>
        <p:blipFill>
          <a:blip r:embed="rId4" cstate="print"/>
          <a:srcRect/>
          <a:stretch>
            <a:fillRect/>
          </a:stretch>
        </p:blipFill>
        <p:spPr bwMode="auto">
          <a:xfrm>
            <a:off x="8742542" y="4739508"/>
            <a:ext cx="2133600" cy="1992257"/>
          </a:xfrm>
          <a:prstGeom prst="rect">
            <a:avLst/>
          </a:prstGeom>
          <a:noFill/>
          <a:ln w="9525">
            <a:noFill/>
            <a:miter lim="800000"/>
            <a:headEnd/>
            <a:tailEnd/>
          </a:ln>
        </p:spPr>
      </p:pic>
      <p:pic>
        <p:nvPicPr>
          <p:cNvPr id="6" name="Picture 5" descr="dhrcolorlogo">
            <a:extLst>
              <a:ext uri="{FF2B5EF4-FFF2-40B4-BE49-F238E27FC236}">
                <a16:creationId xmlns:a16="http://schemas.microsoft.com/office/drawing/2014/main" id="{8DABFEC4-8651-4631-967F-B7DB15AA9459}"/>
              </a:ext>
            </a:extLst>
          </p:cNvPr>
          <p:cNvPicPr/>
          <p:nvPr/>
        </p:nvPicPr>
        <p:blipFill>
          <a:blip r:embed="rId5" cstate="print"/>
          <a:srcRect/>
          <a:stretch>
            <a:fillRect/>
          </a:stretch>
        </p:blipFill>
        <p:spPr bwMode="auto">
          <a:xfrm>
            <a:off x="554341" y="4637722"/>
            <a:ext cx="2197735" cy="2087880"/>
          </a:xfrm>
          <a:prstGeom prst="rect">
            <a:avLst/>
          </a:prstGeom>
          <a:noFill/>
        </p:spPr>
      </p:pic>
      <p:sp>
        <p:nvSpPr>
          <p:cNvPr id="7" name="Slide Number Placeholder 6">
            <a:extLst>
              <a:ext uri="{FF2B5EF4-FFF2-40B4-BE49-F238E27FC236}">
                <a16:creationId xmlns:a16="http://schemas.microsoft.com/office/drawing/2014/main" id="{C775512C-EC52-4C64-861F-E5AB2E2199C9}"/>
              </a:ext>
            </a:extLst>
          </p:cNvPr>
          <p:cNvSpPr>
            <a:spLocks noGrp="1"/>
          </p:cNvSpPr>
          <p:nvPr>
            <p:ph type="sldNum" sz="quarter" idx="12"/>
          </p:nvPr>
        </p:nvSpPr>
        <p:spPr/>
        <p:txBody>
          <a:bodyPr/>
          <a:lstStyle/>
          <a:p>
            <a:fld id="{677953C2-7E99-4B25-8AE9-750DBB4E6172}" type="slidenum">
              <a:rPr lang="en-US" smtClean="0"/>
              <a:t>1</a:t>
            </a:fld>
            <a:endParaRPr lang="en-US" dirty="0"/>
          </a:p>
        </p:txBody>
      </p:sp>
    </p:spTree>
    <p:extLst>
      <p:ext uri="{BB962C8B-B14F-4D97-AF65-F5344CB8AC3E}">
        <p14:creationId xmlns:p14="http://schemas.microsoft.com/office/powerpoint/2010/main" val="2610949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1" y="453981"/>
            <a:ext cx="11274158"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4C0CDBA3-9D96-4DFC-BDE9-0B965A37B879}"/>
              </a:ext>
            </a:extLst>
          </p:cNvPr>
          <p:cNvSpPr>
            <a:spLocks noGrp="1"/>
          </p:cNvSpPr>
          <p:nvPr>
            <p:ph type="title"/>
          </p:nvPr>
        </p:nvSpPr>
        <p:spPr>
          <a:xfrm>
            <a:off x="731519" y="731520"/>
            <a:ext cx="10666145" cy="1426464"/>
          </a:xfrm>
        </p:spPr>
        <p:txBody>
          <a:bodyPr>
            <a:normAutofit/>
          </a:bodyPr>
          <a:lstStyle/>
          <a:p>
            <a:r>
              <a:rPr lang="en-US">
                <a:solidFill>
                  <a:srgbClr val="FFFFFF"/>
                </a:solidFill>
                <a:latin typeface="Raleway" pitchFamily="2" charset="0"/>
              </a:rPr>
              <a:t>Nutrition/Housing</a:t>
            </a:r>
          </a:p>
        </p:txBody>
      </p:sp>
      <p:sp>
        <p:nvSpPr>
          <p:cNvPr id="17" name="Rectangle 16">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9006933"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09DCF98-8AE1-4D96-80F8-4F65AB0E66F3}"/>
              </a:ext>
            </a:extLst>
          </p:cNvPr>
          <p:cNvSpPr>
            <a:spLocks noGrp="1"/>
          </p:cNvSpPr>
          <p:nvPr>
            <p:ph idx="1"/>
          </p:nvPr>
        </p:nvSpPr>
        <p:spPr>
          <a:xfrm>
            <a:off x="789456" y="2789918"/>
            <a:ext cx="8370393" cy="3300196"/>
          </a:xfrm>
        </p:spPr>
        <p:txBody>
          <a:bodyPr anchor="ctr">
            <a:normAutofit/>
          </a:bodyPr>
          <a:lstStyle/>
          <a:p>
            <a:r>
              <a:rPr lang="en-US" sz="2400" dirty="0">
                <a:latin typeface="Raleway" pitchFamily="2" charset="0"/>
              </a:rPr>
              <a:t>Grantees support participants with local resources through their local Food Stamp Offices and Food Banks.</a:t>
            </a:r>
          </a:p>
          <a:p>
            <a:r>
              <a:rPr lang="en-US" sz="2400" dirty="0">
                <a:latin typeface="Raleway" pitchFamily="2" charset="0"/>
              </a:rPr>
              <a:t>Rural populations live in food desserts.</a:t>
            </a:r>
          </a:p>
          <a:p>
            <a:r>
              <a:rPr lang="en-US" sz="2400" dirty="0">
                <a:latin typeface="Raleway" pitchFamily="2" charset="0"/>
              </a:rPr>
              <a:t>Grantees support participants in cases of emergency. </a:t>
            </a:r>
          </a:p>
          <a:p>
            <a:r>
              <a:rPr lang="en-US" sz="2400" dirty="0">
                <a:latin typeface="Raleway" pitchFamily="2" charset="0"/>
              </a:rPr>
              <a:t>Participants receive a meal or snack after group sessions or class sessions.</a:t>
            </a:r>
          </a:p>
          <a:p>
            <a:r>
              <a:rPr lang="en-US" sz="2400" dirty="0">
                <a:latin typeface="Raleway" pitchFamily="2" charset="0"/>
              </a:rPr>
              <a:t>We still have Homeless fathers and families. (Lee County story program highlight)</a:t>
            </a:r>
          </a:p>
        </p:txBody>
      </p:sp>
      <p:sp>
        <p:nvSpPr>
          <p:cNvPr id="19" name="Rectangle 18">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5716" y="2480956"/>
            <a:ext cx="2112264" cy="1898903"/>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Rectangle 20">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5716" y="4529023"/>
            <a:ext cx="2107363"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Slide Number Placeholder 3">
            <a:extLst>
              <a:ext uri="{FF2B5EF4-FFF2-40B4-BE49-F238E27FC236}">
                <a16:creationId xmlns:a16="http://schemas.microsoft.com/office/drawing/2014/main" id="{94AF3FAF-05FC-4CDD-95E4-1890CA7E5843}"/>
              </a:ext>
            </a:extLst>
          </p:cNvPr>
          <p:cNvSpPr>
            <a:spLocks noGrp="1"/>
          </p:cNvSpPr>
          <p:nvPr>
            <p:ph type="sldNum" sz="quarter" idx="12"/>
          </p:nvPr>
        </p:nvSpPr>
        <p:spPr/>
        <p:txBody>
          <a:bodyPr/>
          <a:lstStyle/>
          <a:p>
            <a:fld id="{677953C2-7E99-4B25-8AE9-750DBB4E6172}" type="slidenum">
              <a:rPr lang="en-US" smtClean="0"/>
              <a:t>10</a:t>
            </a:fld>
            <a:endParaRPr lang="en-US" dirty="0"/>
          </a:p>
        </p:txBody>
      </p:sp>
    </p:spTree>
    <p:extLst>
      <p:ext uri="{BB962C8B-B14F-4D97-AF65-F5344CB8AC3E}">
        <p14:creationId xmlns:p14="http://schemas.microsoft.com/office/powerpoint/2010/main" val="616155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321731"/>
            <a:ext cx="4142096" cy="6213425"/>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015BEFA-9D37-4491-A7B0-789CD80D9A33}"/>
              </a:ext>
            </a:extLst>
          </p:cNvPr>
          <p:cNvSpPr>
            <a:spLocks noGrp="1"/>
          </p:cNvSpPr>
          <p:nvPr>
            <p:ph type="title"/>
          </p:nvPr>
        </p:nvSpPr>
        <p:spPr>
          <a:xfrm>
            <a:off x="524256" y="583616"/>
            <a:ext cx="3722141" cy="5520579"/>
          </a:xfrm>
        </p:spPr>
        <p:txBody>
          <a:bodyPr>
            <a:normAutofit/>
          </a:bodyPr>
          <a:lstStyle/>
          <a:p>
            <a:r>
              <a:rPr lang="en-US">
                <a:solidFill>
                  <a:srgbClr val="FFFFFF"/>
                </a:solidFill>
                <a:latin typeface="Raleway" pitchFamily="2" charset="0"/>
              </a:rPr>
              <a:t>Physical and Mental Health</a:t>
            </a:r>
          </a:p>
        </p:txBody>
      </p:sp>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503" y="321732"/>
            <a:ext cx="7240765"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11AC9777-37DA-A72D-05DC-2820B7EB2D8C}"/>
              </a:ext>
            </a:extLst>
          </p:cNvPr>
          <p:cNvGraphicFramePr>
            <a:graphicFrameLocks noGrp="1"/>
          </p:cNvGraphicFramePr>
          <p:nvPr>
            <p:ph idx="1"/>
            <p:extLst>
              <p:ext uri="{D42A27DB-BD31-4B8C-83A1-F6EECF244321}">
                <p14:modId xmlns:p14="http://schemas.microsoft.com/office/powerpoint/2010/main" val="1563587691"/>
              </p:ext>
            </p:extLst>
          </p:nvPr>
        </p:nvGraphicFramePr>
        <p:xfrm>
          <a:off x="4933950" y="584200"/>
          <a:ext cx="6594475" cy="5519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65731EC4-7FA5-4835-8795-5027806E8EDE}"/>
              </a:ext>
            </a:extLst>
          </p:cNvPr>
          <p:cNvSpPr>
            <a:spLocks noGrp="1"/>
          </p:cNvSpPr>
          <p:nvPr>
            <p:ph type="sldNum" sz="quarter" idx="12"/>
          </p:nvPr>
        </p:nvSpPr>
        <p:spPr/>
        <p:txBody>
          <a:bodyPr/>
          <a:lstStyle/>
          <a:p>
            <a:fld id="{677953C2-7E99-4B25-8AE9-750DBB4E6172}" type="slidenum">
              <a:rPr lang="en-US" smtClean="0"/>
              <a:t>11</a:t>
            </a:fld>
            <a:endParaRPr lang="en-US" dirty="0"/>
          </a:p>
        </p:txBody>
      </p:sp>
    </p:spTree>
    <p:extLst>
      <p:ext uri="{BB962C8B-B14F-4D97-AF65-F5344CB8AC3E}">
        <p14:creationId xmlns:p14="http://schemas.microsoft.com/office/powerpoint/2010/main" val="3815786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321731"/>
            <a:ext cx="4142096" cy="6213425"/>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4C41FA-3892-4EC1-8F1F-1086B32BCB7A}"/>
              </a:ext>
            </a:extLst>
          </p:cNvPr>
          <p:cNvSpPr>
            <a:spLocks noGrp="1"/>
          </p:cNvSpPr>
          <p:nvPr>
            <p:ph type="title"/>
          </p:nvPr>
        </p:nvSpPr>
        <p:spPr>
          <a:xfrm>
            <a:off x="524256" y="583616"/>
            <a:ext cx="3722141" cy="5520579"/>
          </a:xfrm>
        </p:spPr>
        <p:txBody>
          <a:bodyPr>
            <a:normAutofit/>
          </a:bodyPr>
          <a:lstStyle/>
          <a:p>
            <a:r>
              <a:rPr lang="en-US" sz="2400">
                <a:solidFill>
                  <a:srgbClr val="FFFFFF"/>
                </a:solidFill>
                <a:latin typeface="Raleway" pitchFamily="2" charset="0"/>
              </a:rPr>
              <a:t>Responsible Fatherhood/Parenting </a:t>
            </a:r>
          </a:p>
        </p:txBody>
      </p:sp>
      <p:sp>
        <p:nvSpPr>
          <p:cNvPr id="23" name="Rectangle 2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503" y="321732"/>
            <a:ext cx="7240765"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A0DFB9B-FAD9-4121-BEFD-FFF43D416D35}"/>
              </a:ext>
            </a:extLst>
          </p:cNvPr>
          <p:cNvSpPr>
            <a:spLocks noGrp="1"/>
          </p:cNvSpPr>
          <p:nvPr>
            <p:ph idx="1"/>
          </p:nvPr>
        </p:nvSpPr>
        <p:spPr>
          <a:xfrm>
            <a:off x="4934269" y="583616"/>
            <a:ext cx="6594189" cy="5520579"/>
          </a:xfrm>
        </p:spPr>
        <p:txBody>
          <a:bodyPr anchor="ctr">
            <a:normAutofit/>
          </a:bodyPr>
          <a:lstStyle/>
          <a:p>
            <a:pPr marL="0" indent="0">
              <a:buNone/>
            </a:pPr>
            <a:endParaRPr lang="en-US" dirty="0">
              <a:solidFill>
                <a:srgbClr val="FFFFFF"/>
              </a:solidFill>
              <a:latin typeface="Source Sans Pro" panose="020B0503030403020204" pitchFamily="34" charset="0"/>
            </a:endParaRPr>
          </a:p>
          <a:p>
            <a:pPr marL="0" indent="0">
              <a:buNone/>
            </a:pPr>
            <a:r>
              <a:rPr lang="en-US" dirty="0">
                <a:solidFill>
                  <a:srgbClr val="FFFFFF"/>
                </a:solidFill>
                <a:latin typeface="Raleway" pitchFamily="2" charset="0"/>
              </a:rPr>
              <a:t>CTF/ADCANP </a:t>
            </a:r>
            <a:r>
              <a:rPr lang="en-US" b="0" i="0" dirty="0">
                <a:solidFill>
                  <a:srgbClr val="FFFFFF"/>
                </a:solidFill>
                <a:effectLst/>
                <a:latin typeface="Raleway" pitchFamily="2" charset="0"/>
              </a:rPr>
              <a:t>works to increase father involvement by equipping human service organizations and communities with the training, funding, and resources they need to build exceptional Fatherhood Programs. This goal can not </a:t>
            </a:r>
            <a:r>
              <a:rPr lang="en-US" dirty="0">
                <a:solidFill>
                  <a:srgbClr val="FFFFFF"/>
                </a:solidFill>
                <a:latin typeface="Raleway" pitchFamily="2" charset="0"/>
              </a:rPr>
              <a:t>be achieved</a:t>
            </a:r>
            <a:r>
              <a:rPr lang="en-US" b="0" i="0" dirty="0">
                <a:solidFill>
                  <a:srgbClr val="FFFFFF"/>
                </a:solidFill>
                <a:effectLst/>
                <a:latin typeface="Raleway" pitchFamily="2" charset="0"/>
              </a:rPr>
              <a:t> without the continued  support  of The Alabama Department of Human Resource</a:t>
            </a:r>
            <a:r>
              <a:rPr lang="en-US" dirty="0">
                <a:solidFill>
                  <a:srgbClr val="FFFFFF"/>
                </a:solidFill>
                <a:latin typeface="Raleway" pitchFamily="2" charset="0"/>
              </a:rPr>
              <a:t>s.</a:t>
            </a:r>
            <a:endParaRPr lang="en-US" dirty="0">
              <a:solidFill>
                <a:srgbClr val="FFFFFF"/>
              </a:solidFill>
            </a:endParaRPr>
          </a:p>
        </p:txBody>
      </p:sp>
      <p:sp>
        <p:nvSpPr>
          <p:cNvPr id="4" name="Slide Number Placeholder 3">
            <a:extLst>
              <a:ext uri="{FF2B5EF4-FFF2-40B4-BE49-F238E27FC236}">
                <a16:creationId xmlns:a16="http://schemas.microsoft.com/office/drawing/2014/main" id="{A79AE3B3-83FE-41BC-A27D-A71DF454B0A4}"/>
              </a:ext>
            </a:extLst>
          </p:cNvPr>
          <p:cNvSpPr>
            <a:spLocks noGrp="1"/>
          </p:cNvSpPr>
          <p:nvPr>
            <p:ph type="sldNum" sz="quarter" idx="12"/>
          </p:nvPr>
        </p:nvSpPr>
        <p:spPr/>
        <p:txBody>
          <a:bodyPr/>
          <a:lstStyle/>
          <a:p>
            <a:fld id="{677953C2-7E99-4B25-8AE9-750DBB4E6172}" type="slidenum">
              <a:rPr lang="en-US" smtClean="0"/>
              <a:t>12</a:t>
            </a:fld>
            <a:endParaRPr lang="en-US" dirty="0"/>
          </a:p>
        </p:txBody>
      </p:sp>
    </p:spTree>
    <p:extLst>
      <p:ext uri="{BB962C8B-B14F-4D97-AF65-F5344CB8AC3E}">
        <p14:creationId xmlns:p14="http://schemas.microsoft.com/office/powerpoint/2010/main" val="1933070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59F81F08-B3D2-4FCD-AA95-9A7D77BA25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38">
            <a:extLst>
              <a:ext uri="{FF2B5EF4-FFF2-40B4-BE49-F238E27FC236}">
                <a16:creationId xmlns:a16="http://schemas.microsoft.com/office/drawing/2014/main" id="{66537C28-7D02-447F-9F0C-36DE2D1BF6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7518"/>
            <a:ext cx="128016" cy="53218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4EA3CC4C-B1A0-4F1A-9CF7-5A51A4EDEE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945" y="6197504"/>
            <a:ext cx="109270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5D40755-2EAD-493D-B0B2-AF280E3CA906}"/>
              </a:ext>
            </a:extLst>
          </p:cNvPr>
          <p:cNvSpPr>
            <a:spLocks noGrp="1"/>
          </p:cNvSpPr>
          <p:nvPr>
            <p:ph type="title"/>
          </p:nvPr>
        </p:nvSpPr>
        <p:spPr>
          <a:xfrm>
            <a:off x="838200" y="365125"/>
            <a:ext cx="10515600" cy="1325563"/>
          </a:xfrm>
        </p:spPr>
        <p:txBody>
          <a:bodyPr>
            <a:normAutofit/>
          </a:bodyPr>
          <a:lstStyle/>
          <a:p>
            <a:r>
              <a:rPr lang="en-US">
                <a:latin typeface="Raleway" pitchFamily="2" charset="0"/>
              </a:rPr>
              <a:t>Training Opportunities</a:t>
            </a:r>
          </a:p>
        </p:txBody>
      </p:sp>
      <p:graphicFrame>
        <p:nvGraphicFramePr>
          <p:cNvPr id="5" name="Content Placeholder 2">
            <a:extLst>
              <a:ext uri="{FF2B5EF4-FFF2-40B4-BE49-F238E27FC236}">
                <a16:creationId xmlns:a16="http://schemas.microsoft.com/office/drawing/2014/main" id="{EA9DF816-E95C-ECD2-962C-02026184D0AB}"/>
              </a:ext>
            </a:extLst>
          </p:cNvPr>
          <p:cNvGraphicFramePr>
            <a:graphicFrameLocks noGrp="1"/>
          </p:cNvGraphicFramePr>
          <p:nvPr>
            <p:ph idx="1"/>
            <p:extLst>
              <p:ext uri="{D42A27DB-BD31-4B8C-83A1-F6EECF244321}">
                <p14:modId xmlns:p14="http://schemas.microsoft.com/office/powerpoint/2010/main" val="44774865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9B50A91D-2A14-4084-8036-D64065A18159}"/>
              </a:ext>
            </a:extLst>
          </p:cNvPr>
          <p:cNvSpPr>
            <a:spLocks noGrp="1"/>
          </p:cNvSpPr>
          <p:nvPr>
            <p:ph type="sldNum" sz="quarter" idx="12"/>
          </p:nvPr>
        </p:nvSpPr>
        <p:spPr/>
        <p:txBody>
          <a:bodyPr/>
          <a:lstStyle/>
          <a:p>
            <a:fld id="{677953C2-7E99-4B25-8AE9-750DBB4E6172}" type="slidenum">
              <a:rPr lang="en-US" smtClean="0"/>
              <a:t>13</a:t>
            </a:fld>
            <a:endParaRPr lang="en-US" dirty="0"/>
          </a:p>
        </p:txBody>
      </p:sp>
    </p:spTree>
    <p:extLst>
      <p:ext uri="{BB962C8B-B14F-4D97-AF65-F5344CB8AC3E}">
        <p14:creationId xmlns:p14="http://schemas.microsoft.com/office/powerpoint/2010/main" val="4218208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AB269AF5-02C0-8240-45A4-25FE32C80AED}"/>
              </a:ext>
            </a:extLst>
          </p:cNvPr>
          <p:cNvPicPr>
            <a:picLocks noChangeAspect="1"/>
          </p:cNvPicPr>
          <p:nvPr/>
        </p:nvPicPr>
        <p:blipFill rotWithShape="1">
          <a:blip r:embed="rId2"/>
          <a:srcRect r="9091" b="9091"/>
          <a:stretch/>
        </p:blipFill>
        <p:spPr>
          <a:xfrm>
            <a:off x="20" y="10"/>
            <a:ext cx="12191980" cy="6857990"/>
          </a:xfrm>
          <a:prstGeom prst="rect">
            <a:avLst/>
          </a:prstGeom>
        </p:spPr>
      </p:pic>
      <p:sp>
        <p:nvSpPr>
          <p:cNvPr id="57" name="Rectangle 50">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CD90060-F872-493A-9E4D-C7CDD13B216A}"/>
              </a:ext>
            </a:extLst>
          </p:cNvPr>
          <p:cNvSpPr>
            <a:spLocks noGrp="1"/>
          </p:cNvSpPr>
          <p:nvPr>
            <p:ph type="title"/>
          </p:nvPr>
        </p:nvSpPr>
        <p:spPr>
          <a:xfrm>
            <a:off x="838200" y="365125"/>
            <a:ext cx="10515600" cy="1325563"/>
          </a:xfrm>
        </p:spPr>
        <p:txBody>
          <a:bodyPr>
            <a:normAutofit/>
          </a:bodyPr>
          <a:lstStyle/>
          <a:p>
            <a:r>
              <a:rPr lang="en-US">
                <a:latin typeface="Raleway" pitchFamily="2" charset="0"/>
              </a:rPr>
              <a:t>Sustain and Enhance Programs</a:t>
            </a:r>
          </a:p>
        </p:txBody>
      </p:sp>
      <p:graphicFrame>
        <p:nvGraphicFramePr>
          <p:cNvPr id="25" name="Content Placeholder 2">
            <a:extLst>
              <a:ext uri="{FF2B5EF4-FFF2-40B4-BE49-F238E27FC236}">
                <a16:creationId xmlns:a16="http://schemas.microsoft.com/office/drawing/2014/main" id="{C320D13D-C60F-1193-BA68-B98A0E97D652}"/>
              </a:ext>
            </a:extLst>
          </p:cNvPr>
          <p:cNvGraphicFramePr>
            <a:graphicFrameLocks noGrp="1"/>
          </p:cNvGraphicFramePr>
          <p:nvPr>
            <p:ph idx="1"/>
            <p:extLst>
              <p:ext uri="{D42A27DB-BD31-4B8C-83A1-F6EECF244321}">
                <p14:modId xmlns:p14="http://schemas.microsoft.com/office/powerpoint/2010/main" val="148913846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D34B62FF-1497-4F9D-9D88-7F10C0C9FC53}"/>
              </a:ext>
            </a:extLst>
          </p:cNvPr>
          <p:cNvSpPr>
            <a:spLocks noGrp="1"/>
          </p:cNvSpPr>
          <p:nvPr>
            <p:ph type="sldNum" sz="quarter" idx="12"/>
          </p:nvPr>
        </p:nvSpPr>
        <p:spPr/>
        <p:txBody>
          <a:bodyPr/>
          <a:lstStyle/>
          <a:p>
            <a:fld id="{677953C2-7E99-4B25-8AE9-750DBB4E6172}" type="slidenum">
              <a:rPr lang="en-US" smtClean="0"/>
              <a:t>14</a:t>
            </a:fld>
            <a:endParaRPr lang="en-US" dirty="0"/>
          </a:p>
        </p:txBody>
      </p:sp>
    </p:spTree>
    <p:extLst>
      <p:ext uri="{BB962C8B-B14F-4D97-AF65-F5344CB8AC3E}">
        <p14:creationId xmlns:p14="http://schemas.microsoft.com/office/powerpoint/2010/main" val="646054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36E87FE-975C-B1CE-EFBF-4DD990B453B7}"/>
              </a:ext>
            </a:extLst>
          </p:cNvPr>
          <p:cNvPicPr>
            <a:picLocks noChangeAspect="1"/>
          </p:cNvPicPr>
          <p:nvPr/>
        </p:nvPicPr>
        <p:blipFill rotWithShape="1">
          <a:blip r:embed="rId2">
            <a:alphaModFix amt="40000"/>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4539B206-3F74-4A2B-978E-946E1590F134}"/>
              </a:ext>
            </a:extLst>
          </p:cNvPr>
          <p:cNvSpPr>
            <a:spLocks noGrp="1"/>
          </p:cNvSpPr>
          <p:nvPr>
            <p:ph type="title"/>
          </p:nvPr>
        </p:nvSpPr>
        <p:spPr>
          <a:xfrm>
            <a:off x="838200" y="365125"/>
            <a:ext cx="10515600" cy="1325563"/>
          </a:xfrm>
        </p:spPr>
        <p:txBody>
          <a:bodyPr>
            <a:normAutofit/>
          </a:bodyPr>
          <a:lstStyle/>
          <a:p>
            <a:r>
              <a:rPr lang="en-US" sz="4600">
                <a:solidFill>
                  <a:srgbClr val="FFFFFF"/>
                </a:solidFill>
                <a:latin typeface="Raleway" pitchFamily="2" charset="0"/>
              </a:rPr>
              <a:t>Sustain and Enhance Programs Contd.</a:t>
            </a:r>
          </a:p>
        </p:txBody>
      </p:sp>
      <p:sp>
        <p:nvSpPr>
          <p:cNvPr id="39" name="sketchy line">
            <a:extLst>
              <a:ext uri="{FF2B5EF4-FFF2-40B4-BE49-F238E27FC236}">
                <a16:creationId xmlns:a16="http://schemas.microsoft.com/office/drawing/2014/main" id="{7E2BE7F7-CA89-4002-ACCE-A478AEA24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 y="1681544"/>
            <a:ext cx="9692640" cy="18288"/>
          </a:xfrm>
          <a:custGeom>
            <a:avLst/>
            <a:gdLst>
              <a:gd name="connsiteX0" fmla="*/ 0 w 9692640"/>
              <a:gd name="connsiteY0" fmla="*/ 0 h 18288"/>
              <a:gd name="connsiteX1" fmla="*/ 401552 w 9692640"/>
              <a:gd name="connsiteY1" fmla="*/ 0 h 18288"/>
              <a:gd name="connsiteX2" fmla="*/ 996957 w 9692640"/>
              <a:gd name="connsiteY2" fmla="*/ 0 h 18288"/>
              <a:gd name="connsiteX3" fmla="*/ 1398509 w 9692640"/>
              <a:gd name="connsiteY3" fmla="*/ 0 h 18288"/>
              <a:gd name="connsiteX4" fmla="*/ 2090841 w 9692640"/>
              <a:gd name="connsiteY4" fmla="*/ 0 h 18288"/>
              <a:gd name="connsiteX5" fmla="*/ 2686246 w 9692640"/>
              <a:gd name="connsiteY5" fmla="*/ 0 h 18288"/>
              <a:gd name="connsiteX6" fmla="*/ 3475504 w 9692640"/>
              <a:gd name="connsiteY6" fmla="*/ 0 h 18288"/>
              <a:gd name="connsiteX7" fmla="*/ 4361688 w 9692640"/>
              <a:gd name="connsiteY7" fmla="*/ 0 h 18288"/>
              <a:gd name="connsiteX8" fmla="*/ 5054019 w 9692640"/>
              <a:gd name="connsiteY8" fmla="*/ 0 h 18288"/>
              <a:gd name="connsiteX9" fmla="*/ 5940204 w 9692640"/>
              <a:gd name="connsiteY9" fmla="*/ 0 h 18288"/>
              <a:gd name="connsiteX10" fmla="*/ 6632535 w 9692640"/>
              <a:gd name="connsiteY10" fmla="*/ 0 h 18288"/>
              <a:gd name="connsiteX11" fmla="*/ 7034087 w 9692640"/>
              <a:gd name="connsiteY11" fmla="*/ 0 h 18288"/>
              <a:gd name="connsiteX12" fmla="*/ 7532566 w 9692640"/>
              <a:gd name="connsiteY12" fmla="*/ 0 h 18288"/>
              <a:gd name="connsiteX13" fmla="*/ 8418750 w 9692640"/>
              <a:gd name="connsiteY13" fmla="*/ 0 h 18288"/>
              <a:gd name="connsiteX14" fmla="*/ 9692640 w 9692640"/>
              <a:gd name="connsiteY14" fmla="*/ 0 h 18288"/>
              <a:gd name="connsiteX15" fmla="*/ 9692640 w 9692640"/>
              <a:gd name="connsiteY15" fmla="*/ 18288 h 18288"/>
              <a:gd name="connsiteX16" fmla="*/ 9000309 w 9692640"/>
              <a:gd name="connsiteY16" fmla="*/ 18288 h 18288"/>
              <a:gd name="connsiteX17" fmla="*/ 8307977 w 9692640"/>
              <a:gd name="connsiteY17" fmla="*/ 18288 h 18288"/>
              <a:gd name="connsiteX18" fmla="*/ 7712572 w 9692640"/>
              <a:gd name="connsiteY18" fmla="*/ 18288 h 18288"/>
              <a:gd name="connsiteX19" fmla="*/ 7214093 w 9692640"/>
              <a:gd name="connsiteY19" fmla="*/ 18288 h 18288"/>
              <a:gd name="connsiteX20" fmla="*/ 6327909 w 9692640"/>
              <a:gd name="connsiteY20" fmla="*/ 18288 h 18288"/>
              <a:gd name="connsiteX21" fmla="*/ 5635578 w 9692640"/>
              <a:gd name="connsiteY21" fmla="*/ 18288 h 18288"/>
              <a:gd name="connsiteX22" fmla="*/ 4846320 w 9692640"/>
              <a:gd name="connsiteY22" fmla="*/ 18288 h 18288"/>
              <a:gd name="connsiteX23" fmla="*/ 4444768 w 9692640"/>
              <a:gd name="connsiteY23" fmla="*/ 18288 h 18288"/>
              <a:gd name="connsiteX24" fmla="*/ 3946289 w 9692640"/>
              <a:gd name="connsiteY24" fmla="*/ 18288 h 18288"/>
              <a:gd name="connsiteX25" fmla="*/ 3253958 w 9692640"/>
              <a:gd name="connsiteY25" fmla="*/ 18288 h 18288"/>
              <a:gd name="connsiteX26" fmla="*/ 2464700 w 9692640"/>
              <a:gd name="connsiteY26" fmla="*/ 18288 h 18288"/>
              <a:gd name="connsiteX27" fmla="*/ 2063148 w 9692640"/>
              <a:gd name="connsiteY27" fmla="*/ 18288 h 18288"/>
              <a:gd name="connsiteX28" fmla="*/ 1661595 w 9692640"/>
              <a:gd name="connsiteY28" fmla="*/ 18288 h 18288"/>
              <a:gd name="connsiteX29" fmla="*/ 969264 w 9692640"/>
              <a:gd name="connsiteY29" fmla="*/ 18288 h 18288"/>
              <a:gd name="connsiteX30" fmla="*/ 0 w 9692640"/>
              <a:gd name="connsiteY30" fmla="*/ 18288 h 18288"/>
              <a:gd name="connsiteX31" fmla="*/ 0 w 9692640"/>
              <a:gd name="connsiteY3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stroke="0"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9368B3E4-07AA-014F-D796-AB5CDB7BCB75}"/>
              </a:ext>
            </a:extLst>
          </p:cNvPr>
          <p:cNvGraphicFramePr>
            <a:graphicFrameLocks noGrp="1"/>
          </p:cNvGraphicFramePr>
          <p:nvPr>
            <p:ph idx="1"/>
            <p:extLst>
              <p:ext uri="{D42A27DB-BD31-4B8C-83A1-F6EECF244321}">
                <p14:modId xmlns:p14="http://schemas.microsoft.com/office/powerpoint/2010/main" val="2712148285"/>
              </p:ext>
            </p:extLst>
          </p:nvPr>
        </p:nvGraphicFramePr>
        <p:xfrm>
          <a:off x="838200" y="2004446"/>
          <a:ext cx="10515600" cy="41768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4BD31FF9-BA5F-4F4E-B32C-C571E4419A7B}"/>
              </a:ext>
            </a:extLst>
          </p:cNvPr>
          <p:cNvSpPr>
            <a:spLocks noGrp="1"/>
          </p:cNvSpPr>
          <p:nvPr>
            <p:ph type="sldNum" sz="quarter" idx="12"/>
          </p:nvPr>
        </p:nvSpPr>
        <p:spPr/>
        <p:txBody>
          <a:bodyPr/>
          <a:lstStyle/>
          <a:p>
            <a:fld id="{677953C2-7E99-4B25-8AE9-750DBB4E6172}" type="slidenum">
              <a:rPr lang="en-US" smtClean="0"/>
              <a:t>15</a:t>
            </a:fld>
            <a:endParaRPr lang="en-US" dirty="0"/>
          </a:p>
        </p:txBody>
      </p:sp>
    </p:spTree>
    <p:extLst>
      <p:ext uri="{BB962C8B-B14F-4D97-AF65-F5344CB8AC3E}">
        <p14:creationId xmlns:p14="http://schemas.microsoft.com/office/powerpoint/2010/main" val="1512970372"/>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8879DEC6-C435-4726-82CE-3C0340CB007C}"/>
              </a:ext>
            </a:extLst>
          </p:cNvPr>
          <p:cNvSpPr>
            <a:spLocks noGrp="1"/>
          </p:cNvSpPr>
          <p:nvPr>
            <p:ph type="title"/>
          </p:nvPr>
        </p:nvSpPr>
        <p:spPr>
          <a:xfrm>
            <a:off x="838200" y="401221"/>
            <a:ext cx="10515600" cy="1348065"/>
          </a:xfrm>
        </p:spPr>
        <p:txBody>
          <a:bodyPr>
            <a:normAutofit/>
          </a:bodyPr>
          <a:lstStyle/>
          <a:p>
            <a:r>
              <a:rPr lang="en-US" sz="5000" dirty="0">
                <a:solidFill>
                  <a:srgbClr val="FFFFFF"/>
                </a:solidFill>
              </a:rPr>
              <a:t>Sustain and Enhance Programs/Internal</a:t>
            </a:r>
          </a:p>
        </p:txBody>
      </p:sp>
      <p:sp>
        <p:nvSpPr>
          <p:cNvPr id="3" name="Content Placeholder 2">
            <a:extLst>
              <a:ext uri="{FF2B5EF4-FFF2-40B4-BE49-F238E27FC236}">
                <a16:creationId xmlns:a16="http://schemas.microsoft.com/office/drawing/2014/main" id="{B3A1E6E5-E9F0-45C8-B5BD-556E17A4864E}"/>
              </a:ext>
            </a:extLst>
          </p:cNvPr>
          <p:cNvSpPr>
            <a:spLocks noGrp="1"/>
          </p:cNvSpPr>
          <p:nvPr>
            <p:ph idx="1"/>
          </p:nvPr>
        </p:nvSpPr>
        <p:spPr>
          <a:xfrm>
            <a:off x="838200" y="2586789"/>
            <a:ext cx="10515600" cy="3590174"/>
          </a:xfrm>
        </p:spPr>
        <p:txBody>
          <a:bodyPr>
            <a:normAutofit/>
          </a:bodyPr>
          <a:lstStyle/>
          <a:p>
            <a:r>
              <a:rPr lang="en-US" sz="1500" dirty="0">
                <a:latin typeface="Raleway" pitchFamily="2" charset="0"/>
              </a:rPr>
              <a:t>Create other data collection mechanisms for internal review that replicates current program goals and objectives. (Survey Monkey or other evaluative mechanisms)</a:t>
            </a:r>
          </a:p>
          <a:p>
            <a:r>
              <a:rPr lang="en-US" sz="1500" dirty="0">
                <a:latin typeface="Raleway" pitchFamily="2" charset="0"/>
              </a:rPr>
              <a:t>Continue the no cash-match requirement or reduce the cash match particularly for new grantees or grantees with several CTF programs that are effective.</a:t>
            </a:r>
          </a:p>
          <a:p>
            <a:r>
              <a:rPr lang="en-US" sz="1500" dirty="0">
                <a:latin typeface="Raleway" pitchFamily="2" charset="0"/>
              </a:rPr>
              <a:t>Create a position or allow one ASA  to support TANF Program and  Field Director. This will allow the Field Director time to provide additional opportunities to develop, support programs, and provide training opportunities. TANF programs have monthly financials, monthly statics, and additional components the traditional programs do not.</a:t>
            </a:r>
          </a:p>
          <a:p>
            <a:r>
              <a:rPr lang="en-US" sz="1500" dirty="0">
                <a:latin typeface="Raleway" pitchFamily="2" charset="0"/>
              </a:rPr>
              <a:t>Create one main number that can direct you to Fatherhood Programs across the State of Alabama. </a:t>
            </a:r>
          </a:p>
          <a:p>
            <a:r>
              <a:rPr lang="en-US" sz="1500" dirty="0">
                <a:latin typeface="Raleway" pitchFamily="2" charset="0"/>
              </a:rPr>
              <a:t>Consider putting all forms on Foundant add to computer and documentation process.</a:t>
            </a:r>
          </a:p>
          <a:p>
            <a:r>
              <a:rPr lang="en-US" sz="1500" dirty="0">
                <a:latin typeface="Raleway" pitchFamily="2" charset="0"/>
              </a:rPr>
              <a:t>Secure Marketing time for Field Director with schools, community agencies, and junior and senior colleges and develop other partnerships. The Site Visit Program review for a TANF Program requires a review of the Parenting Program; face-to-face visit at job site; face-to-face visit at educational sites; and other evaluative measures. </a:t>
            </a:r>
          </a:p>
          <a:p>
            <a:endParaRPr lang="en-US" sz="1500" dirty="0"/>
          </a:p>
        </p:txBody>
      </p:sp>
      <p:sp>
        <p:nvSpPr>
          <p:cNvPr id="4" name="Slide Number Placeholder 3">
            <a:extLst>
              <a:ext uri="{FF2B5EF4-FFF2-40B4-BE49-F238E27FC236}">
                <a16:creationId xmlns:a16="http://schemas.microsoft.com/office/drawing/2014/main" id="{DF0480FC-29B6-4293-B70F-0471D162BC48}"/>
              </a:ext>
            </a:extLst>
          </p:cNvPr>
          <p:cNvSpPr>
            <a:spLocks noGrp="1"/>
          </p:cNvSpPr>
          <p:nvPr>
            <p:ph type="sldNum" sz="quarter" idx="12"/>
          </p:nvPr>
        </p:nvSpPr>
        <p:spPr/>
        <p:txBody>
          <a:bodyPr/>
          <a:lstStyle/>
          <a:p>
            <a:fld id="{677953C2-7E99-4B25-8AE9-750DBB4E6172}" type="slidenum">
              <a:rPr lang="en-US" smtClean="0"/>
              <a:t>16</a:t>
            </a:fld>
            <a:endParaRPr lang="en-US" dirty="0"/>
          </a:p>
        </p:txBody>
      </p:sp>
    </p:spTree>
    <p:extLst>
      <p:ext uri="{BB962C8B-B14F-4D97-AF65-F5344CB8AC3E}">
        <p14:creationId xmlns:p14="http://schemas.microsoft.com/office/powerpoint/2010/main" val="2082748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5">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88EC32-AAC3-42B8-82C9-5E80A32A154E}"/>
              </a:ext>
            </a:extLst>
          </p:cNvPr>
          <p:cNvSpPr>
            <a:spLocks noGrp="1"/>
          </p:cNvSpPr>
          <p:nvPr>
            <p:ph type="title"/>
          </p:nvPr>
        </p:nvSpPr>
        <p:spPr>
          <a:xfrm>
            <a:off x="635000" y="640823"/>
            <a:ext cx="3418659" cy="5583148"/>
          </a:xfrm>
        </p:spPr>
        <p:txBody>
          <a:bodyPr anchor="ctr">
            <a:normAutofit/>
          </a:bodyPr>
          <a:lstStyle/>
          <a:p>
            <a:r>
              <a:rPr lang="en-US" sz="5400">
                <a:latin typeface="Raleway" pitchFamily="2" charset="0"/>
              </a:rPr>
              <a:t>Funding Increase Contd.</a:t>
            </a:r>
          </a:p>
        </p:txBody>
      </p:sp>
      <p:sp>
        <p:nvSpPr>
          <p:cNvPr id="38"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Content Placeholder 2">
            <a:extLst>
              <a:ext uri="{FF2B5EF4-FFF2-40B4-BE49-F238E27FC236}">
                <a16:creationId xmlns:a16="http://schemas.microsoft.com/office/drawing/2014/main" id="{D10DF4F7-9DD5-C208-D2EE-BB6BC05B5A6D}"/>
              </a:ext>
            </a:extLst>
          </p:cNvPr>
          <p:cNvGraphicFramePr>
            <a:graphicFrameLocks noGrp="1"/>
          </p:cNvGraphicFramePr>
          <p:nvPr>
            <p:ph idx="1"/>
            <p:extLst>
              <p:ext uri="{D42A27DB-BD31-4B8C-83A1-F6EECF244321}">
                <p14:modId xmlns:p14="http://schemas.microsoft.com/office/powerpoint/2010/main" val="2791733110"/>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CBF159A5-3205-4BFF-AB1E-3404A0D5A537}"/>
              </a:ext>
            </a:extLst>
          </p:cNvPr>
          <p:cNvSpPr>
            <a:spLocks noGrp="1"/>
          </p:cNvSpPr>
          <p:nvPr>
            <p:ph type="sldNum" sz="quarter" idx="12"/>
          </p:nvPr>
        </p:nvSpPr>
        <p:spPr/>
        <p:txBody>
          <a:bodyPr/>
          <a:lstStyle/>
          <a:p>
            <a:fld id="{677953C2-7E99-4B25-8AE9-750DBB4E6172}" type="slidenum">
              <a:rPr lang="en-US" smtClean="0"/>
              <a:t>17</a:t>
            </a:fld>
            <a:endParaRPr lang="en-US" dirty="0"/>
          </a:p>
        </p:txBody>
      </p:sp>
    </p:spTree>
    <p:extLst>
      <p:ext uri="{BB962C8B-B14F-4D97-AF65-F5344CB8AC3E}">
        <p14:creationId xmlns:p14="http://schemas.microsoft.com/office/powerpoint/2010/main" val="2661005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A92BC41-5AE1-432E-87C7-12BF9E03D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01415" y="476778"/>
            <a:ext cx="7212450" cy="5920653"/>
          </a:xfrm>
          <a:prstGeom prst="rect">
            <a:avLst/>
          </a:prstGeom>
          <a:solidFill>
            <a:srgbClr val="5C5E90">
              <a:alpha val="9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8A4027A-7341-4204-B023-B021FCFE472B}"/>
              </a:ext>
            </a:extLst>
          </p:cNvPr>
          <p:cNvSpPr>
            <a:spLocks noGrp="1"/>
          </p:cNvSpPr>
          <p:nvPr>
            <p:ph type="title"/>
          </p:nvPr>
        </p:nvSpPr>
        <p:spPr>
          <a:xfrm>
            <a:off x="5141495" y="1179095"/>
            <a:ext cx="5956353" cy="3404488"/>
          </a:xfrm>
        </p:spPr>
        <p:txBody>
          <a:bodyPr vert="horz" lIns="91440" tIns="45720" rIns="91440" bIns="45720" rtlCol="0" anchor="b">
            <a:normAutofit/>
          </a:bodyPr>
          <a:lstStyle/>
          <a:p>
            <a:r>
              <a:rPr lang="en-US" sz="4800">
                <a:solidFill>
                  <a:srgbClr val="FFFFFF"/>
                </a:solidFill>
              </a:rPr>
              <a:t>TANF Fatherhood Programs Statewide</a:t>
            </a:r>
          </a:p>
        </p:txBody>
      </p:sp>
      <p:cxnSp>
        <p:nvCxnSpPr>
          <p:cNvPr id="12" name="Straight Connector 11">
            <a:extLst>
              <a:ext uri="{FF2B5EF4-FFF2-40B4-BE49-F238E27FC236}">
                <a16:creationId xmlns:a16="http://schemas.microsoft.com/office/drawing/2014/main" id="{DC0E1208-0B30-4396-AE7C-AEBFFAEE66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478" y="4713662"/>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5" name="Content Placeholder 4" descr="Map&#10;&#10;Description automatically generated">
            <a:extLst>
              <a:ext uri="{FF2B5EF4-FFF2-40B4-BE49-F238E27FC236}">
                <a16:creationId xmlns:a16="http://schemas.microsoft.com/office/drawing/2014/main" id="{AA5C0EC5-FD4E-4AEA-966F-8816EB60496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945" r="-2" b="-2"/>
          <a:stretch/>
        </p:blipFill>
        <p:spPr>
          <a:xfrm>
            <a:off x="637032" y="551186"/>
            <a:ext cx="3864383" cy="5920653"/>
          </a:xfrm>
          <a:prstGeom prst="rect">
            <a:avLst/>
          </a:prstGeom>
        </p:spPr>
      </p:pic>
      <p:sp>
        <p:nvSpPr>
          <p:cNvPr id="3" name="Slide Number Placeholder 2">
            <a:extLst>
              <a:ext uri="{FF2B5EF4-FFF2-40B4-BE49-F238E27FC236}">
                <a16:creationId xmlns:a16="http://schemas.microsoft.com/office/drawing/2014/main" id="{F03A2EEE-B66B-4977-AC77-B74397125A33}"/>
              </a:ext>
            </a:extLst>
          </p:cNvPr>
          <p:cNvSpPr>
            <a:spLocks noGrp="1"/>
          </p:cNvSpPr>
          <p:nvPr>
            <p:ph type="sldNum" sz="quarter" idx="12"/>
          </p:nvPr>
        </p:nvSpPr>
        <p:spPr/>
        <p:txBody>
          <a:bodyPr/>
          <a:lstStyle/>
          <a:p>
            <a:fld id="{677953C2-7E99-4B25-8AE9-750DBB4E6172}" type="slidenum">
              <a:rPr lang="en-US" smtClean="0"/>
              <a:t>18</a:t>
            </a:fld>
            <a:endParaRPr lang="en-US" dirty="0"/>
          </a:p>
        </p:txBody>
      </p:sp>
    </p:spTree>
    <p:extLst>
      <p:ext uri="{BB962C8B-B14F-4D97-AF65-F5344CB8AC3E}">
        <p14:creationId xmlns:p14="http://schemas.microsoft.com/office/powerpoint/2010/main" val="3999858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A5CF486-D9E5-4A66-898A-F3D62B81B1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7" y="-5"/>
            <a:ext cx="12193149" cy="2200064"/>
          </a:xfrm>
          <a:custGeom>
            <a:avLst/>
            <a:gdLst>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50277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522499 w 12192001"/>
              <a:gd name="connsiteY26" fmla="*/ 1207528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37318 w 12192001"/>
              <a:gd name="connsiteY70" fmla="*/ 1920435 h 2344739"/>
              <a:gd name="connsiteX71" fmla="*/ 9113812 w 12192001"/>
              <a:gd name="connsiteY71" fmla="*/ 1919069 h 2344739"/>
              <a:gd name="connsiteX72" fmla="*/ 9053453 w 12192001"/>
              <a:gd name="connsiteY72" fmla="*/ 1910755 h 2344739"/>
              <a:gd name="connsiteX73" fmla="*/ 9005486 w 12192001"/>
              <a:gd name="connsiteY73" fmla="*/ 1914040 h 2344739"/>
              <a:gd name="connsiteX74" fmla="*/ 9005201 w 12192001"/>
              <a:gd name="connsiteY74" fmla="*/ 1913800 h 2344739"/>
              <a:gd name="connsiteX75" fmla="*/ 8996232 w 12192001"/>
              <a:gd name="connsiteY75" fmla="*/ 1915011 h 2344739"/>
              <a:gd name="connsiteX76" fmla="*/ 8990394 w 12192001"/>
              <a:gd name="connsiteY76" fmla="*/ 1917072 h 2344739"/>
              <a:gd name="connsiteX77" fmla="*/ 8974337 w 12192001"/>
              <a:gd name="connsiteY77" fmla="*/ 1920298 h 2344739"/>
              <a:gd name="connsiteX78" fmla="*/ 8968011 w 12192001"/>
              <a:gd name="connsiteY78" fmla="*/ 1919598 h 2344739"/>
              <a:gd name="connsiteX79" fmla="*/ 8963048 w 12192001"/>
              <a:gd name="connsiteY79" fmla="*/ 1917373 h 2344739"/>
              <a:gd name="connsiteX80" fmla="*/ 8928988 w 12192001"/>
              <a:gd name="connsiteY80" fmla="*/ 1914185 h 2344739"/>
              <a:gd name="connsiteX81" fmla="*/ 8752444 w 12192001"/>
              <a:gd name="connsiteY81" fmla="*/ 1933417 h 2344739"/>
              <a:gd name="connsiteX82" fmla="*/ 8707847 w 12192001"/>
              <a:gd name="connsiteY82" fmla="*/ 1935518 h 2344739"/>
              <a:gd name="connsiteX83" fmla="*/ 8596071 w 12192001"/>
              <a:gd name="connsiteY83" fmla="*/ 1944090 h 2344739"/>
              <a:gd name="connsiteX84" fmla="*/ 8525230 w 12192001"/>
              <a:gd name="connsiteY84" fmla="*/ 1929248 h 2344739"/>
              <a:gd name="connsiteX85" fmla="*/ 8510983 w 12192001"/>
              <a:gd name="connsiteY85" fmla="*/ 1935163 h 2344739"/>
              <a:gd name="connsiteX86" fmla="*/ 8506167 w 12192001"/>
              <a:gd name="connsiteY86" fmla="*/ 1938164 h 2344739"/>
              <a:gd name="connsiteX87" fmla="*/ 8497968 w 12192001"/>
              <a:gd name="connsiteY87" fmla="*/ 1940902 h 2344739"/>
              <a:gd name="connsiteX88" fmla="*/ 8497594 w 12192001"/>
              <a:gd name="connsiteY88" fmla="*/ 1940723 h 2344739"/>
              <a:gd name="connsiteX89" fmla="*/ 8490249 w 12192001"/>
              <a:gd name="connsiteY89" fmla="*/ 1943773 h 2344739"/>
              <a:gd name="connsiteX90" fmla="*/ 8367182 w 12192001"/>
              <a:gd name="connsiteY90" fmla="*/ 1957815 h 2344739"/>
              <a:gd name="connsiteX91" fmla="*/ 8353799 w 12192001"/>
              <a:gd name="connsiteY91" fmla="*/ 1958009 h 2344739"/>
              <a:gd name="connsiteX92" fmla="*/ 8352373 w 12192001"/>
              <a:gd name="connsiteY92" fmla="*/ 1957169 h 2344739"/>
              <a:gd name="connsiteX93" fmla="*/ 8320104 w 12192001"/>
              <a:gd name="connsiteY93" fmla="*/ 1974587 h 2344739"/>
              <a:gd name="connsiteX94" fmla="*/ 8314433 w 12192001"/>
              <a:gd name="connsiteY94" fmla="*/ 1974913 h 2344739"/>
              <a:gd name="connsiteX95" fmla="*/ 8295174 w 12192001"/>
              <a:gd name="connsiteY95" fmla="*/ 1988808 h 2344739"/>
              <a:gd name="connsiteX96" fmla="*/ 8284276 w 12192001"/>
              <a:gd name="connsiteY96" fmla="*/ 1994631 h 2344739"/>
              <a:gd name="connsiteX97" fmla="*/ 8283150 w 12192001"/>
              <a:gd name="connsiteY97" fmla="*/ 1999074 h 2344739"/>
              <a:gd name="connsiteX98" fmla="*/ 8266076 w 12192001"/>
              <a:gd name="connsiteY98" fmla="*/ 2006249 h 2344739"/>
              <a:gd name="connsiteX99" fmla="*/ 8263377 w 12192001"/>
              <a:gd name="connsiteY99" fmla="*/ 2006019 h 2344739"/>
              <a:gd name="connsiteX100" fmla="*/ 8252033 w 12192001"/>
              <a:gd name="connsiteY100" fmla="*/ 2015862 h 2344739"/>
              <a:gd name="connsiteX101" fmla="*/ 8245834 w 12192001"/>
              <a:gd name="connsiteY101" fmla="*/ 2028854 h 2344739"/>
              <a:gd name="connsiteX102" fmla="*/ 8090272 w 12192001"/>
              <a:gd name="connsiteY102" fmla="*/ 2075015 h 2344739"/>
              <a:gd name="connsiteX103" fmla="*/ 7905407 w 12192001"/>
              <a:gd name="connsiteY103" fmla="*/ 2116988 h 2344739"/>
              <a:gd name="connsiteX104" fmla="*/ 7718745 w 12192001"/>
              <a:gd name="connsiteY104" fmla="*/ 2142703 h 2344739"/>
              <a:gd name="connsiteX105" fmla="*/ 7614347 w 12192001"/>
              <a:gd name="connsiteY105" fmla="*/ 2139232 h 2344739"/>
              <a:gd name="connsiteX106" fmla="*/ 7527543 w 12192001"/>
              <a:gd name="connsiteY106" fmla="*/ 2145060 h 2344739"/>
              <a:gd name="connsiteX107" fmla="*/ 7519571 w 12192001"/>
              <a:gd name="connsiteY107" fmla="*/ 2147613 h 2344739"/>
              <a:gd name="connsiteX108" fmla="*/ 7507411 w 12192001"/>
              <a:gd name="connsiteY108" fmla="*/ 2148948 h 2344739"/>
              <a:gd name="connsiteX109" fmla="*/ 7507040 w 12192001"/>
              <a:gd name="connsiteY109" fmla="*/ 2148621 h 2344739"/>
              <a:gd name="connsiteX110" fmla="*/ 7495795 w 12192001"/>
              <a:gd name="connsiteY110" fmla="*/ 2150573 h 2344739"/>
              <a:gd name="connsiteX111" fmla="*/ 7405391 w 12192001"/>
              <a:gd name="connsiteY111" fmla="*/ 2142468 h 2344739"/>
              <a:gd name="connsiteX112" fmla="*/ 7312180 w 12192001"/>
              <a:gd name="connsiteY112" fmla="*/ 2132873 h 2344739"/>
              <a:gd name="connsiteX113" fmla="*/ 7310853 w 12192001"/>
              <a:gd name="connsiteY113" fmla="*/ 2131431 h 2344739"/>
              <a:gd name="connsiteX114" fmla="*/ 7218559 w 12192001"/>
              <a:gd name="connsiteY114" fmla="*/ 2156680 h 2344739"/>
              <a:gd name="connsiteX115" fmla="*/ 7201101 w 12192001"/>
              <a:gd name="connsiteY115" fmla="*/ 2161230 h 2344739"/>
              <a:gd name="connsiteX116" fmla="*/ 7197004 w 12192001"/>
              <a:gd name="connsiteY116" fmla="*/ 2166588 h 2344739"/>
              <a:gd name="connsiteX117" fmla="*/ 7170808 w 12192001"/>
              <a:gd name="connsiteY117" fmla="*/ 2171236 h 2344739"/>
              <a:gd name="connsiteX118" fmla="*/ 7096988 w 12192001"/>
              <a:gd name="connsiteY118" fmla="*/ 2183464 h 2344739"/>
              <a:gd name="connsiteX119" fmla="*/ 7018496 w 12192001"/>
              <a:gd name="connsiteY119" fmla="*/ 2183090 h 2344739"/>
              <a:gd name="connsiteX120" fmla="*/ 6904146 w 12192001"/>
              <a:gd name="connsiteY120" fmla="*/ 2212596 h 2344739"/>
              <a:gd name="connsiteX121" fmla="*/ 6708222 w 12192001"/>
              <a:gd name="connsiteY121" fmla="*/ 2240551 h 2344739"/>
              <a:gd name="connsiteX122" fmla="*/ 6549454 w 12192001"/>
              <a:gd name="connsiteY122" fmla="*/ 2269327 h 2344739"/>
              <a:gd name="connsiteX123" fmla="*/ 6317560 w 12192001"/>
              <a:gd name="connsiteY123" fmla="*/ 2316127 h 2344739"/>
              <a:gd name="connsiteX124" fmla="*/ 6168674 w 12192001"/>
              <a:gd name="connsiteY124" fmla="*/ 2318214 h 2344739"/>
              <a:gd name="connsiteX125" fmla="*/ 6073848 w 12192001"/>
              <a:gd name="connsiteY125" fmla="*/ 2338676 h 2344739"/>
              <a:gd name="connsiteX126" fmla="*/ 6068529 w 12192001"/>
              <a:gd name="connsiteY126" fmla="*/ 2337139 h 2344739"/>
              <a:gd name="connsiteX127" fmla="*/ 6048638 w 12192001"/>
              <a:gd name="connsiteY127" fmla="*/ 2337822 h 2344739"/>
              <a:gd name="connsiteX128" fmla="*/ 6041285 w 12192001"/>
              <a:gd name="connsiteY128" fmla="*/ 2329473 h 2344739"/>
              <a:gd name="connsiteX129" fmla="*/ 6010090 w 12192001"/>
              <a:gd name="connsiteY129" fmla="*/ 2324380 h 2344739"/>
              <a:gd name="connsiteX130" fmla="*/ 5957375 w 12192001"/>
              <a:gd name="connsiteY130" fmla="*/ 2328024 h 2344739"/>
              <a:gd name="connsiteX131" fmla="*/ 5758919 w 12192001"/>
              <a:gd name="connsiteY131" fmla="*/ 2343716 h 2344739"/>
              <a:gd name="connsiteX132" fmla="*/ 5626960 w 12192001"/>
              <a:gd name="connsiteY132" fmla="*/ 2344739 h 2344739"/>
              <a:gd name="connsiteX133" fmla="*/ 5470906 w 12192001"/>
              <a:gd name="connsiteY133" fmla="*/ 2330719 h 2344739"/>
              <a:gd name="connsiteX134" fmla="*/ 5432761 w 12192001"/>
              <a:gd name="connsiteY134" fmla="*/ 2319466 h 2344739"/>
              <a:gd name="connsiteX135" fmla="*/ 5381669 w 12192001"/>
              <a:gd name="connsiteY135" fmla="*/ 2301764 h 2344739"/>
              <a:gd name="connsiteX136" fmla="*/ 5261764 w 12192001"/>
              <a:gd name="connsiteY136" fmla="*/ 2281347 h 2344739"/>
              <a:gd name="connsiteX137" fmla="*/ 5222961 w 12192001"/>
              <a:gd name="connsiteY137" fmla="*/ 2270223 h 2344739"/>
              <a:gd name="connsiteX138" fmla="*/ 5174660 w 12192001"/>
              <a:gd name="connsiteY138" fmla="*/ 2267233 h 2344739"/>
              <a:gd name="connsiteX139" fmla="*/ 5156554 w 12192001"/>
              <a:gd name="connsiteY139" fmla="*/ 2260010 h 2344739"/>
              <a:gd name="connsiteX140" fmla="*/ 5142599 w 12192001"/>
              <a:gd name="connsiteY140" fmla="*/ 2256610 h 2344739"/>
              <a:gd name="connsiteX141" fmla="*/ 5139596 w 12192001"/>
              <a:gd name="connsiteY141" fmla="*/ 2254509 h 2344739"/>
              <a:gd name="connsiteX142" fmla="*/ 5121659 w 12192001"/>
              <a:gd name="connsiteY142" fmla="*/ 2243656 h 2344739"/>
              <a:gd name="connsiteX143" fmla="*/ 5065790 w 12192001"/>
              <a:gd name="connsiteY143" fmla="*/ 2250227 h 2344739"/>
              <a:gd name="connsiteX144" fmla="*/ 5011514 w 12192001"/>
              <a:gd name="connsiteY144" fmla="*/ 2233846 h 2344739"/>
              <a:gd name="connsiteX145" fmla="*/ 4840441 w 12192001"/>
              <a:gd name="connsiteY145" fmla="*/ 2209829 h 2344739"/>
              <a:gd name="connsiteX146" fmla="*/ 4762447 w 12192001"/>
              <a:gd name="connsiteY146" fmla="*/ 2182061 h 2344739"/>
              <a:gd name="connsiteX147" fmla="*/ 4723186 w 12192001"/>
              <a:gd name="connsiteY147" fmla="*/ 2173047 h 2344739"/>
              <a:gd name="connsiteX148" fmla="*/ 4721176 w 12192001"/>
              <a:gd name="connsiteY148" fmla="*/ 2172298 h 2344739"/>
              <a:gd name="connsiteX149" fmla="*/ 4722111 w 12192001"/>
              <a:gd name="connsiteY149" fmla="*/ 2172087 h 2344739"/>
              <a:gd name="connsiteX150" fmla="*/ 4717202 w 12192001"/>
              <a:gd name="connsiteY150" fmla="*/ 2170817 h 2344739"/>
              <a:gd name="connsiteX151" fmla="*/ 4721176 w 12192001"/>
              <a:gd name="connsiteY151" fmla="*/ 2172298 h 2344739"/>
              <a:gd name="connsiteX152" fmla="*/ 4715526 w 12192001"/>
              <a:gd name="connsiteY152" fmla="*/ 2173573 h 2344739"/>
              <a:gd name="connsiteX153" fmla="*/ 4515814 w 12192001"/>
              <a:gd name="connsiteY153" fmla="*/ 2163671 h 2344739"/>
              <a:gd name="connsiteX154" fmla="*/ 4428543 w 12192001"/>
              <a:gd name="connsiteY154" fmla="*/ 2153020 h 2344739"/>
              <a:gd name="connsiteX155" fmla="*/ 4362875 w 12192001"/>
              <a:gd name="connsiteY155" fmla="*/ 2151674 h 2344739"/>
              <a:gd name="connsiteX156" fmla="*/ 4316966 w 12192001"/>
              <a:gd name="connsiteY156" fmla="*/ 2158289 h 2344739"/>
              <a:gd name="connsiteX157" fmla="*/ 4315110 w 12192001"/>
              <a:gd name="connsiteY157" fmla="*/ 2156948 h 2344739"/>
              <a:gd name="connsiteX158" fmla="*/ 4295144 w 12192001"/>
              <a:gd name="connsiteY158" fmla="*/ 2155069 h 2344739"/>
              <a:gd name="connsiteX159" fmla="*/ 4290064 w 12192001"/>
              <a:gd name="connsiteY159" fmla="*/ 2157986 h 2344739"/>
              <a:gd name="connsiteX160" fmla="*/ 4276142 w 12192001"/>
              <a:gd name="connsiteY160" fmla="*/ 2157740 h 2344739"/>
              <a:gd name="connsiteX161" fmla="*/ 4248117 w 12192001"/>
              <a:gd name="connsiteY161" fmla="*/ 2160064 h 2344739"/>
              <a:gd name="connsiteX162" fmla="*/ 4202051 w 12192001"/>
              <a:gd name="connsiteY162" fmla="*/ 2157269 h 2344739"/>
              <a:gd name="connsiteX163" fmla="*/ 4201745 w 12192001"/>
              <a:gd name="connsiteY163" fmla="*/ 2156010 h 2344739"/>
              <a:gd name="connsiteX164" fmla="*/ 4191248 w 12192001"/>
              <a:gd name="connsiteY164" fmla="*/ 2150376 h 2344739"/>
              <a:gd name="connsiteX165" fmla="*/ 4142745 w 12192001"/>
              <a:gd name="connsiteY165" fmla="*/ 2134511 h 2344739"/>
              <a:gd name="connsiteX166" fmla="*/ 4083097 w 12192001"/>
              <a:gd name="connsiteY166" fmla="*/ 2107978 h 2344739"/>
              <a:gd name="connsiteX167" fmla="*/ 4074546 w 12192001"/>
              <a:gd name="connsiteY167" fmla="*/ 2107143 h 2344739"/>
              <a:gd name="connsiteX168" fmla="*/ 4074427 w 12192001"/>
              <a:gd name="connsiteY168" fmla="*/ 2106844 h 2344739"/>
              <a:gd name="connsiteX169" fmla="*/ 4065510 w 12192001"/>
              <a:gd name="connsiteY169" fmla="*/ 2105400 h 2344739"/>
              <a:gd name="connsiteX170" fmla="*/ 4058954 w 12192001"/>
              <a:gd name="connsiteY170" fmla="*/ 2105618 h 2344739"/>
              <a:gd name="connsiteX171" fmla="*/ 4042364 w 12192001"/>
              <a:gd name="connsiteY171" fmla="*/ 2103997 h 2344739"/>
              <a:gd name="connsiteX172" fmla="*/ 4036997 w 12192001"/>
              <a:gd name="connsiteY172" fmla="*/ 2101563 h 2344739"/>
              <a:gd name="connsiteX173" fmla="*/ 4035363 w 12192001"/>
              <a:gd name="connsiteY173" fmla="*/ 2097896 h 2344739"/>
              <a:gd name="connsiteX174" fmla="*/ 4033778 w 12192001"/>
              <a:gd name="connsiteY174" fmla="*/ 2098131 h 2344739"/>
              <a:gd name="connsiteX175" fmla="*/ 4004538 w 12192001"/>
              <a:gd name="connsiteY175" fmla="*/ 2085563 h 2344739"/>
              <a:gd name="connsiteX176" fmla="*/ 3936846 w 12192001"/>
              <a:gd name="connsiteY176" fmla="*/ 2068106 h 2344739"/>
              <a:gd name="connsiteX177" fmla="*/ 3897275 w 12192001"/>
              <a:gd name="connsiteY177" fmla="*/ 2062451 h 2344739"/>
              <a:gd name="connsiteX178" fmla="*/ 3789760 w 12192001"/>
              <a:gd name="connsiteY178" fmla="*/ 2042213 h 2344739"/>
              <a:gd name="connsiteX179" fmla="*/ 3682513 w 12192001"/>
              <a:gd name="connsiteY179" fmla="*/ 2018290 h 2344739"/>
              <a:gd name="connsiteX180" fmla="*/ 3610035 w 12192001"/>
              <a:gd name="connsiteY180" fmla="*/ 1986019 h 2344739"/>
              <a:gd name="connsiteX181" fmla="*/ 3603855 w 12192001"/>
              <a:gd name="connsiteY181" fmla="*/ 1987381 h 2344739"/>
              <a:gd name="connsiteX182" fmla="*/ 3594736 w 12192001"/>
              <a:gd name="connsiteY182" fmla="*/ 1987545 h 2344739"/>
              <a:gd name="connsiteX183" fmla="*/ 3594501 w 12192001"/>
              <a:gd name="connsiteY183" fmla="*/ 1987276 h 2344739"/>
              <a:gd name="connsiteX184" fmla="*/ 3585978 w 12192001"/>
              <a:gd name="connsiteY184" fmla="*/ 1987966 h 2344739"/>
              <a:gd name="connsiteX185" fmla="*/ 3536135 w 12192001"/>
              <a:gd name="connsiteY185" fmla="*/ 1978267 h 2344739"/>
              <a:gd name="connsiteX186" fmla="*/ 3473223 w 12192001"/>
              <a:gd name="connsiteY186" fmla="*/ 1974606 h 2344739"/>
              <a:gd name="connsiteX187" fmla="*/ 3400728 w 12192001"/>
              <a:gd name="connsiteY187" fmla="*/ 1962558 h 2344739"/>
              <a:gd name="connsiteX188" fmla="*/ 3363888 w 12192001"/>
              <a:gd name="connsiteY188" fmla="*/ 1979510 h 2344739"/>
              <a:gd name="connsiteX189" fmla="*/ 3344026 w 12192001"/>
              <a:gd name="connsiteY189" fmla="*/ 1981192 h 2344739"/>
              <a:gd name="connsiteX190" fmla="*/ 3341698 w 12192001"/>
              <a:gd name="connsiteY190" fmla="*/ 1980217 h 2344739"/>
              <a:gd name="connsiteX191" fmla="*/ 3262356 w 12192001"/>
              <a:gd name="connsiteY191" fmla="*/ 1986094 h 2344739"/>
              <a:gd name="connsiteX192" fmla="*/ 3142556 w 12192001"/>
              <a:gd name="connsiteY192" fmla="*/ 1993869 h 2344739"/>
              <a:gd name="connsiteX193" fmla="*/ 3030291 w 12192001"/>
              <a:gd name="connsiteY193" fmla="*/ 1996512 h 2344739"/>
              <a:gd name="connsiteX194" fmla="*/ 2781569 w 12192001"/>
              <a:gd name="connsiteY194" fmla="*/ 2018333 h 2344739"/>
              <a:gd name="connsiteX195" fmla="*/ 2646527 w 12192001"/>
              <a:gd name="connsiteY195" fmla="*/ 2028869 h 2344739"/>
              <a:gd name="connsiteX196" fmla="*/ 2568028 w 12192001"/>
              <a:gd name="connsiteY196" fmla="*/ 2002628 h 2344739"/>
              <a:gd name="connsiteX197" fmla="*/ 2443255 w 12192001"/>
              <a:gd name="connsiteY197" fmla="*/ 2016529 h 2344739"/>
              <a:gd name="connsiteX198" fmla="*/ 2315112 w 12192001"/>
              <a:gd name="connsiteY198" fmla="*/ 2024996 h 2344739"/>
              <a:gd name="connsiteX199" fmla="*/ 2208578 w 12192001"/>
              <a:gd name="connsiteY199" fmla="*/ 2019763 h 2344739"/>
              <a:gd name="connsiteX200" fmla="*/ 2094665 w 12192001"/>
              <a:gd name="connsiteY200" fmla="*/ 2003052 h 2344739"/>
              <a:gd name="connsiteX201" fmla="*/ 1997356 w 12192001"/>
              <a:gd name="connsiteY201" fmla="*/ 1995032 h 2344739"/>
              <a:gd name="connsiteX202" fmla="*/ 1928172 w 12192001"/>
              <a:gd name="connsiteY202" fmla="*/ 2016977 h 2344739"/>
              <a:gd name="connsiteX203" fmla="*/ 1921650 w 12192001"/>
              <a:gd name="connsiteY203" fmla="*/ 2012146 h 2344739"/>
              <a:gd name="connsiteX204" fmla="*/ 1873080 w 12192001"/>
              <a:gd name="connsiteY204" fmla="*/ 2013741 h 2344739"/>
              <a:gd name="connsiteX205" fmla="*/ 1786655 w 12192001"/>
              <a:gd name="connsiteY205" fmla="*/ 2041363 h 2344739"/>
              <a:gd name="connsiteX206" fmla="*/ 1738204 w 12192001"/>
              <a:gd name="connsiteY206" fmla="*/ 2036312 h 2344739"/>
              <a:gd name="connsiteX207" fmla="*/ 1675071 w 12192001"/>
              <a:gd name="connsiteY207" fmla="*/ 2019963 h 2344739"/>
              <a:gd name="connsiteX208" fmla="*/ 1608669 w 12192001"/>
              <a:gd name="connsiteY208" fmla="*/ 2013066 h 2344739"/>
              <a:gd name="connsiteX209" fmla="*/ 1496110 w 12192001"/>
              <a:gd name="connsiteY209" fmla="*/ 1987476 h 2344739"/>
              <a:gd name="connsiteX210" fmla="*/ 1149979 w 12192001"/>
              <a:gd name="connsiteY210" fmla="*/ 1938041 h 2344739"/>
              <a:gd name="connsiteX211" fmla="*/ 858269 w 12192001"/>
              <a:gd name="connsiteY211" fmla="*/ 1928608 h 2344739"/>
              <a:gd name="connsiteX212" fmla="*/ 837540 w 12192001"/>
              <a:gd name="connsiteY212" fmla="*/ 1929821 h 2344739"/>
              <a:gd name="connsiteX213" fmla="*/ 816809 w 12192001"/>
              <a:gd name="connsiteY213" fmla="*/ 1927857 h 2344739"/>
              <a:gd name="connsiteX214" fmla="*/ 811506 w 12192001"/>
              <a:gd name="connsiteY214" fmla="*/ 1930751 h 2344739"/>
              <a:gd name="connsiteX215" fmla="*/ 797041 w 12192001"/>
              <a:gd name="connsiteY215" fmla="*/ 1930446 h 2344739"/>
              <a:gd name="connsiteX216" fmla="*/ 767901 w 12192001"/>
              <a:gd name="connsiteY216" fmla="*/ 1932653 h 2344739"/>
              <a:gd name="connsiteX217" fmla="*/ 763053 w 12192001"/>
              <a:gd name="connsiteY217" fmla="*/ 1930432 h 2344739"/>
              <a:gd name="connsiteX218" fmla="*/ 720047 w 12192001"/>
              <a:gd name="connsiteY218" fmla="*/ 1929661 h 2344739"/>
              <a:gd name="connsiteX219" fmla="*/ 719742 w 12192001"/>
              <a:gd name="connsiteY219" fmla="*/ 1928399 h 2344739"/>
              <a:gd name="connsiteX220" fmla="*/ 708875 w 12192001"/>
              <a:gd name="connsiteY220" fmla="*/ 1922722 h 2344739"/>
              <a:gd name="connsiteX221" fmla="*/ 596792 w 12192001"/>
              <a:gd name="connsiteY221" fmla="*/ 1879864 h 2344739"/>
              <a:gd name="connsiteX222" fmla="*/ 578535 w 12192001"/>
              <a:gd name="connsiteY222" fmla="*/ 1877212 h 2344739"/>
              <a:gd name="connsiteX223" fmla="*/ 571717 w 12192001"/>
              <a:gd name="connsiteY223" fmla="*/ 1877401 h 2344739"/>
              <a:gd name="connsiteX224" fmla="*/ 445099 w 12192001"/>
              <a:gd name="connsiteY224" fmla="*/ 1839371 h 2344739"/>
              <a:gd name="connsiteX225" fmla="*/ 404015 w 12192001"/>
              <a:gd name="connsiteY225" fmla="*/ 1833548 h 2344739"/>
              <a:gd name="connsiteX226" fmla="*/ 292435 w 12192001"/>
              <a:gd name="connsiteY226" fmla="*/ 1812852 h 2344739"/>
              <a:gd name="connsiteX227" fmla="*/ 118381 w 12192001"/>
              <a:gd name="connsiteY227" fmla="*/ 1761047 h 2344739"/>
              <a:gd name="connsiteX228" fmla="*/ 15526 w 12192001"/>
              <a:gd name="connsiteY228" fmla="*/ 1758191 h 2344739"/>
              <a:gd name="connsiteX229" fmla="*/ 2 w 12192001"/>
              <a:gd name="connsiteY229" fmla="*/ 1752722 h 2344739"/>
              <a:gd name="connsiteX230" fmla="*/ 1 w 12192001"/>
              <a:gd name="connsiteY230" fmla="*/ 762497 h 2344739"/>
              <a:gd name="connsiteX231" fmla="*/ 0 w 12192001"/>
              <a:gd name="connsiteY231" fmla="*/ 762497 h 2344739"/>
              <a:gd name="connsiteX232" fmla="*/ 0 w 12192001"/>
              <a:gd name="connsiteY232" fmla="*/ 222213 h 2344739"/>
              <a:gd name="connsiteX233" fmla="*/ 0 w 12192001"/>
              <a:gd name="connsiteY233"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13812 w 12192001"/>
              <a:gd name="connsiteY70" fmla="*/ 1919069 h 2344739"/>
              <a:gd name="connsiteX71" fmla="*/ 9053453 w 12192001"/>
              <a:gd name="connsiteY71" fmla="*/ 1910755 h 2344739"/>
              <a:gd name="connsiteX72" fmla="*/ 9005486 w 12192001"/>
              <a:gd name="connsiteY72" fmla="*/ 1914040 h 2344739"/>
              <a:gd name="connsiteX73" fmla="*/ 9005201 w 12192001"/>
              <a:gd name="connsiteY73" fmla="*/ 1913800 h 2344739"/>
              <a:gd name="connsiteX74" fmla="*/ 8996232 w 12192001"/>
              <a:gd name="connsiteY74" fmla="*/ 1915011 h 2344739"/>
              <a:gd name="connsiteX75" fmla="*/ 8990394 w 12192001"/>
              <a:gd name="connsiteY75" fmla="*/ 1917072 h 2344739"/>
              <a:gd name="connsiteX76" fmla="*/ 8974337 w 12192001"/>
              <a:gd name="connsiteY76" fmla="*/ 1920298 h 2344739"/>
              <a:gd name="connsiteX77" fmla="*/ 8968011 w 12192001"/>
              <a:gd name="connsiteY77" fmla="*/ 1919598 h 2344739"/>
              <a:gd name="connsiteX78" fmla="*/ 8963048 w 12192001"/>
              <a:gd name="connsiteY78" fmla="*/ 1917373 h 2344739"/>
              <a:gd name="connsiteX79" fmla="*/ 8928988 w 12192001"/>
              <a:gd name="connsiteY79" fmla="*/ 1914185 h 2344739"/>
              <a:gd name="connsiteX80" fmla="*/ 8752444 w 12192001"/>
              <a:gd name="connsiteY80" fmla="*/ 1933417 h 2344739"/>
              <a:gd name="connsiteX81" fmla="*/ 8707847 w 12192001"/>
              <a:gd name="connsiteY81" fmla="*/ 1935518 h 2344739"/>
              <a:gd name="connsiteX82" fmla="*/ 8596071 w 12192001"/>
              <a:gd name="connsiteY82" fmla="*/ 1944090 h 2344739"/>
              <a:gd name="connsiteX83" fmla="*/ 8525230 w 12192001"/>
              <a:gd name="connsiteY83" fmla="*/ 1929248 h 2344739"/>
              <a:gd name="connsiteX84" fmla="*/ 8510983 w 12192001"/>
              <a:gd name="connsiteY84" fmla="*/ 1935163 h 2344739"/>
              <a:gd name="connsiteX85" fmla="*/ 8506167 w 12192001"/>
              <a:gd name="connsiteY85" fmla="*/ 1938164 h 2344739"/>
              <a:gd name="connsiteX86" fmla="*/ 8497968 w 12192001"/>
              <a:gd name="connsiteY86" fmla="*/ 1940902 h 2344739"/>
              <a:gd name="connsiteX87" fmla="*/ 8497594 w 12192001"/>
              <a:gd name="connsiteY87" fmla="*/ 1940723 h 2344739"/>
              <a:gd name="connsiteX88" fmla="*/ 8490249 w 12192001"/>
              <a:gd name="connsiteY88" fmla="*/ 1943773 h 2344739"/>
              <a:gd name="connsiteX89" fmla="*/ 8367182 w 12192001"/>
              <a:gd name="connsiteY89" fmla="*/ 1957815 h 2344739"/>
              <a:gd name="connsiteX90" fmla="*/ 8353799 w 12192001"/>
              <a:gd name="connsiteY90" fmla="*/ 1958009 h 2344739"/>
              <a:gd name="connsiteX91" fmla="*/ 8352373 w 12192001"/>
              <a:gd name="connsiteY91" fmla="*/ 1957169 h 2344739"/>
              <a:gd name="connsiteX92" fmla="*/ 8320104 w 12192001"/>
              <a:gd name="connsiteY92" fmla="*/ 1974587 h 2344739"/>
              <a:gd name="connsiteX93" fmla="*/ 8314433 w 12192001"/>
              <a:gd name="connsiteY93" fmla="*/ 1974913 h 2344739"/>
              <a:gd name="connsiteX94" fmla="*/ 8295174 w 12192001"/>
              <a:gd name="connsiteY94" fmla="*/ 1988808 h 2344739"/>
              <a:gd name="connsiteX95" fmla="*/ 8284276 w 12192001"/>
              <a:gd name="connsiteY95" fmla="*/ 1994631 h 2344739"/>
              <a:gd name="connsiteX96" fmla="*/ 8283150 w 12192001"/>
              <a:gd name="connsiteY96" fmla="*/ 1999074 h 2344739"/>
              <a:gd name="connsiteX97" fmla="*/ 8266076 w 12192001"/>
              <a:gd name="connsiteY97" fmla="*/ 2006249 h 2344739"/>
              <a:gd name="connsiteX98" fmla="*/ 8263377 w 12192001"/>
              <a:gd name="connsiteY98" fmla="*/ 2006019 h 2344739"/>
              <a:gd name="connsiteX99" fmla="*/ 8252033 w 12192001"/>
              <a:gd name="connsiteY99" fmla="*/ 2015862 h 2344739"/>
              <a:gd name="connsiteX100" fmla="*/ 8245834 w 12192001"/>
              <a:gd name="connsiteY100" fmla="*/ 2028854 h 2344739"/>
              <a:gd name="connsiteX101" fmla="*/ 8090272 w 12192001"/>
              <a:gd name="connsiteY101" fmla="*/ 2075015 h 2344739"/>
              <a:gd name="connsiteX102" fmla="*/ 7905407 w 12192001"/>
              <a:gd name="connsiteY102" fmla="*/ 2116988 h 2344739"/>
              <a:gd name="connsiteX103" fmla="*/ 7718745 w 12192001"/>
              <a:gd name="connsiteY103" fmla="*/ 2142703 h 2344739"/>
              <a:gd name="connsiteX104" fmla="*/ 7614347 w 12192001"/>
              <a:gd name="connsiteY104" fmla="*/ 2139232 h 2344739"/>
              <a:gd name="connsiteX105" fmla="*/ 7527543 w 12192001"/>
              <a:gd name="connsiteY105" fmla="*/ 2145060 h 2344739"/>
              <a:gd name="connsiteX106" fmla="*/ 7519571 w 12192001"/>
              <a:gd name="connsiteY106" fmla="*/ 2147613 h 2344739"/>
              <a:gd name="connsiteX107" fmla="*/ 7507411 w 12192001"/>
              <a:gd name="connsiteY107" fmla="*/ 2148948 h 2344739"/>
              <a:gd name="connsiteX108" fmla="*/ 7507040 w 12192001"/>
              <a:gd name="connsiteY108" fmla="*/ 2148621 h 2344739"/>
              <a:gd name="connsiteX109" fmla="*/ 7495795 w 12192001"/>
              <a:gd name="connsiteY109" fmla="*/ 2150573 h 2344739"/>
              <a:gd name="connsiteX110" fmla="*/ 7405391 w 12192001"/>
              <a:gd name="connsiteY110" fmla="*/ 2142468 h 2344739"/>
              <a:gd name="connsiteX111" fmla="*/ 7312180 w 12192001"/>
              <a:gd name="connsiteY111" fmla="*/ 2132873 h 2344739"/>
              <a:gd name="connsiteX112" fmla="*/ 7310853 w 12192001"/>
              <a:gd name="connsiteY112" fmla="*/ 2131431 h 2344739"/>
              <a:gd name="connsiteX113" fmla="*/ 7218559 w 12192001"/>
              <a:gd name="connsiteY113" fmla="*/ 2156680 h 2344739"/>
              <a:gd name="connsiteX114" fmla="*/ 7201101 w 12192001"/>
              <a:gd name="connsiteY114" fmla="*/ 2161230 h 2344739"/>
              <a:gd name="connsiteX115" fmla="*/ 7197004 w 12192001"/>
              <a:gd name="connsiteY115" fmla="*/ 2166588 h 2344739"/>
              <a:gd name="connsiteX116" fmla="*/ 7170808 w 12192001"/>
              <a:gd name="connsiteY116" fmla="*/ 2171236 h 2344739"/>
              <a:gd name="connsiteX117" fmla="*/ 7096988 w 12192001"/>
              <a:gd name="connsiteY117" fmla="*/ 2183464 h 2344739"/>
              <a:gd name="connsiteX118" fmla="*/ 7018496 w 12192001"/>
              <a:gd name="connsiteY118" fmla="*/ 2183090 h 2344739"/>
              <a:gd name="connsiteX119" fmla="*/ 6904146 w 12192001"/>
              <a:gd name="connsiteY119" fmla="*/ 2212596 h 2344739"/>
              <a:gd name="connsiteX120" fmla="*/ 6708222 w 12192001"/>
              <a:gd name="connsiteY120" fmla="*/ 2240551 h 2344739"/>
              <a:gd name="connsiteX121" fmla="*/ 6549454 w 12192001"/>
              <a:gd name="connsiteY121" fmla="*/ 2269327 h 2344739"/>
              <a:gd name="connsiteX122" fmla="*/ 6317560 w 12192001"/>
              <a:gd name="connsiteY122" fmla="*/ 2316127 h 2344739"/>
              <a:gd name="connsiteX123" fmla="*/ 6168674 w 12192001"/>
              <a:gd name="connsiteY123" fmla="*/ 2318214 h 2344739"/>
              <a:gd name="connsiteX124" fmla="*/ 6073848 w 12192001"/>
              <a:gd name="connsiteY124" fmla="*/ 2338676 h 2344739"/>
              <a:gd name="connsiteX125" fmla="*/ 6068529 w 12192001"/>
              <a:gd name="connsiteY125" fmla="*/ 2337139 h 2344739"/>
              <a:gd name="connsiteX126" fmla="*/ 6048638 w 12192001"/>
              <a:gd name="connsiteY126" fmla="*/ 2337822 h 2344739"/>
              <a:gd name="connsiteX127" fmla="*/ 6041285 w 12192001"/>
              <a:gd name="connsiteY127" fmla="*/ 2329473 h 2344739"/>
              <a:gd name="connsiteX128" fmla="*/ 6010090 w 12192001"/>
              <a:gd name="connsiteY128" fmla="*/ 2324380 h 2344739"/>
              <a:gd name="connsiteX129" fmla="*/ 5957375 w 12192001"/>
              <a:gd name="connsiteY129" fmla="*/ 2328024 h 2344739"/>
              <a:gd name="connsiteX130" fmla="*/ 5758919 w 12192001"/>
              <a:gd name="connsiteY130" fmla="*/ 2343716 h 2344739"/>
              <a:gd name="connsiteX131" fmla="*/ 5626960 w 12192001"/>
              <a:gd name="connsiteY131" fmla="*/ 2344739 h 2344739"/>
              <a:gd name="connsiteX132" fmla="*/ 5470906 w 12192001"/>
              <a:gd name="connsiteY132" fmla="*/ 2330719 h 2344739"/>
              <a:gd name="connsiteX133" fmla="*/ 5432761 w 12192001"/>
              <a:gd name="connsiteY133" fmla="*/ 2319466 h 2344739"/>
              <a:gd name="connsiteX134" fmla="*/ 5381669 w 12192001"/>
              <a:gd name="connsiteY134" fmla="*/ 2301764 h 2344739"/>
              <a:gd name="connsiteX135" fmla="*/ 5261764 w 12192001"/>
              <a:gd name="connsiteY135" fmla="*/ 2281347 h 2344739"/>
              <a:gd name="connsiteX136" fmla="*/ 5222961 w 12192001"/>
              <a:gd name="connsiteY136" fmla="*/ 2270223 h 2344739"/>
              <a:gd name="connsiteX137" fmla="*/ 5174660 w 12192001"/>
              <a:gd name="connsiteY137" fmla="*/ 2267233 h 2344739"/>
              <a:gd name="connsiteX138" fmla="*/ 5156554 w 12192001"/>
              <a:gd name="connsiteY138" fmla="*/ 2260010 h 2344739"/>
              <a:gd name="connsiteX139" fmla="*/ 5142599 w 12192001"/>
              <a:gd name="connsiteY139" fmla="*/ 2256610 h 2344739"/>
              <a:gd name="connsiteX140" fmla="*/ 5139596 w 12192001"/>
              <a:gd name="connsiteY140" fmla="*/ 2254509 h 2344739"/>
              <a:gd name="connsiteX141" fmla="*/ 5121659 w 12192001"/>
              <a:gd name="connsiteY141" fmla="*/ 2243656 h 2344739"/>
              <a:gd name="connsiteX142" fmla="*/ 5065790 w 12192001"/>
              <a:gd name="connsiteY142" fmla="*/ 2250227 h 2344739"/>
              <a:gd name="connsiteX143" fmla="*/ 5011514 w 12192001"/>
              <a:gd name="connsiteY143" fmla="*/ 2233846 h 2344739"/>
              <a:gd name="connsiteX144" fmla="*/ 4840441 w 12192001"/>
              <a:gd name="connsiteY144" fmla="*/ 2209829 h 2344739"/>
              <a:gd name="connsiteX145" fmla="*/ 4762447 w 12192001"/>
              <a:gd name="connsiteY145" fmla="*/ 2182061 h 2344739"/>
              <a:gd name="connsiteX146" fmla="*/ 4723186 w 12192001"/>
              <a:gd name="connsiteY146" fmla="*/ 2173047 h 2344739"/>
              <a:gd name="connsiteX147" fmla="*/ 4721176 w 12192001"/>
              <a:gd name="connsiteY147" fmla="*/ 2172298 h 2344739"/>
              <a:gd name="connsiteX148" fmla="*/ 4722111 w 12192001"/>
              <a:gd name="connsiteY148" fmla="*/ 2172087 h 2344739"/>
              <a:gd name="connsiteX149" fmla="*/ 4717202 w 12192001"/>
              <a:gd name="connsiteY149" fmla="*/ 2170817 h 2344739"/>
              <a:gd name="connsiteX150" fmla="*/ 4721176 w 12192001"/>
              <a:gd name="connsiteY150" fmla="*/ 2172298 h 2344739"/>
              <a:gd name="connsiteX151" fmla="*/ 4715526 w 12192001"/>
              <a:gd name="connsiteY151" fmla="*/ 2173573 h 2344739"/>
              <a:gd name="connsiteX152" fmla="*/ 4515814 w 12192001"/>
              <a:gd name="connsiteY152" fmla="*/ 2163671 h 2344739"/>
              <a:gd name="connsiteX153" fmla="*/ 4428543 w 12192001"/>
              <a:gd name="connsiteY153" fmla="*/ 2153020 h 2344739"/>
              <a:gd name="connsiteX154" fmla="*/ 4362875 w 12192001"/>
              <a:gd name="connsiteY154" fmla="*/ 2151674 h 2344739"/>
              <a:gd name="connsiteX155" fmla="*/ 4316966 w 12192001"/>
              <a:gd name="connsiteY155" fmla="*/ 2158289 h 2344739"/>
              <a:gd name="connsiteX156" fmla="*/ 4315110 w 12192001"/>
              <a:gd name="connsiteY156" fmla="*/ 2156948 h 2344739"/>
              <a:gd name="connsiteX157" fmla="*/ 4295144 w 12192001"/>
              <a:gd name="connsiteY157" fmla="*/ 2155069 h 2344739"/>
              <a:gd name="connsiteX158" fmla="*/ 4290064 w 12192001"/>
              <a:gd name="connsiteY158" fmla="*/ 2157986 h 2344739"/>
              <a:gd name="connsiteX159" fmla="*/ 4276142 w 12192001"/>
              <a:gd name="connsiteY159" fmla="*/ 2157740 h 2344739"/>
              <a:gd name="connsiteX160" fmla="*/ 4248117 w 12192001"/>
              <a:gd name="connsiteY160" fmla="*/ 2160064 h 2344739"/>
              <a:gd name="connsiteX161" fmla="*/ 4202051 w 12192001"/>
              <a:gd name="connsiteY161" fmla="*/ 2157269 h 2344739"/>
              <a:gd name="connsiteX162" fmla="*/ 4201745 w 12192001"/>
              <a:gd name="connsiteY162" fmla="*/ 2156010 h 2344739"/>
              <a:gd name="connsiteX163" fmla="*/ 4191248 w 12192001"/>
              <a:gd name="connsiteY163" fmla="*/ 2150376 h 2344739"/>
              <a:gd name="connsiteX164" fmla="*/ 4142745 w 12192001"/>
              <a:gd name="connsiteY164" fmla="*/ 2134511 h 2344739"/>
              <a:gd name="connsiteX165" fmla="*/ 4083097 w 12192001"/>
              <a:gd name="connsiteY165" fmla="*/ 2107978 h 2344739"/>
              <a:gd name="connsiteX166" fmla="*/ 4074546 w 12192001"/>
              <a:gd name="connsiteY166" fmla="*/ 2107143 h 2344739"/>
              <a:gd name="connsiteX167" fmla="*/ 4074427 w 12192001"/>
              <a:gd name="connsiteY167" fmla="*/ 2106844 h 2344739"/>
              <a:gd name="connsiteX168" fmla="*/ 4065510 w 12192001"/>
              <a:gd name="connsiteY168" fmla="*/ 2105400 h 2344739"/>
              <a:gd name="connsiteX169" fmla="*/ 4058954 w 12192001"/>
              <a:gd name="connsiteY169" fmla="*/ 2105618 h 2344739"/>
              <a:gd name="connsiteX170" fmla="*/ 4042364 w 12192001"/>
              <a:gd name="connsiteY170" fmla="*/ 2103997 h 2344739"/>
              <a:gd name="connsiteX171" fmla="*/ 4036997 w 12192001"/>
              <a:gd name="connsiteY171" fmla="*/ 2101563 h 2344739"/>
              <a:gd name="connsiteX172" fmla="*/ 4035363 w 12192001"/>
              <a:gd name="connsiteY172" fmla="*/ 2097896 h 2344739"/>
              <a:gd name="connsiteX173" fmla="*/ 4033778 w 12192001"/>
              <a:gd name="connsiteY173" fmla="*/ 2098131 h 2344739"/>
              <a:gd name="connsiteX174" fmla="*/ 4004538 w 12192001"/>
              <a:gd name="connsiteY174" fmla="*/ 2085563 h 2344739"/>
              <a:gd name="connsiteX175" fmla="*/ 3936846 w 12192001"/>
              <a:gd name="connsiteY175" fmla="*/ 2068106 h 2344739"/>
              <a:gd name="connsiteX176" fmla="*/ 3897275 w 12192001"/>
              <a:gd name="connsiteY176" fmla="*/ 2062451 h 2344739"/>
              <a:gd name="connsiteX177" fmla="*/ 3789760 w 12192001"/>
              <a:gd name="connsiteY177" fmla="*/ 2042213 h 2344739"/>
              <a:gd name="connsiteX178" fmla="*/ 3682513 w 12192001"/>
              <a:gd name="connsiteY178" fmla="*/ 2018290 h 2344739"/>
              <a:gd name="connsiteX179" fmla="*/ 3610035 w 12192001"/>
              <a:gd name="connsiteY179" fmla="*/ 1986019 h 2344739"/>
              <a:gd name="connsiteX180" fmla="*/ 3603855 w 12192001"/>
              <a:gd name="connsiteY180" fmla="*/ 1987381 h 2344739"/>
              <a:gd name="connsiteX181" fmla="*/ 3594736 w 12192001"/>
              <a:gd name="connsiteY181" fmla="*/ 1987545 h 2344739"/>
              <a:gd name="connsiteX182" fmla="*/ 3594501 w 12192001"/>
              <a:gd name="connsiteY182" fmla="*/ 1987276 h 2344739"/>
              <a:gd name="connsiteX183" fmla="*/ 3585978 w 12192001"/>
              <a:gd name="connsiteY183" fmla="*/ 1987966 h 2344739"/>
              <a:gd name="connsiteX184" fmla="*/ 3536135 w 12192001"/>
              <a:gd name="connsiteY184" fmla="*/ 1978267 h 2344739"/>
              <a:gd name="connsiteX185" fmla="*/ 3473223 w 12192001"/>
              <a:gd name="connsiteY185" fmla="*/ 1974606 h 2344739"/>
              <a:gd name="connsiteX186" fmla="*/ 3400728 w 12192001"/>
              <a:gd name="connsiteY186" fmla="*/ 1962558 h 2344739"/>
              <a:gd name="connsiteX187" fmla="*/ 3363888 w 12192001"/>
              <a:gd name="connsiteY187" fmla="*/ 1979510 h 2344739"/>
              <a:gd name="connsiteX188" fmla="*/ 3344026 w 12192001"/>
              <a:gd name="connsiteY188" fmla="*/ 1981192 h 2344739"/>
              <a:gd name="connsiteX189" fmla="*/ 3341698 w 12192001"/>
              <a:gd name="connsiteY189" fmla="*/ 1980217 h 2344739"/>
              <a:gd name="connsiteX190" fmla="*/ 3262356 w 12192001"/>
              <a:gd name="connsiteY190" fmla="*/ 1986094 h 2344739"/>
              <a:gd name="connsiteX191" fmla="*/ 3142556 w 12192001"/>
              <a:gd name="connsiteY191" fmla="*/ 1993869 h 2344739"/>
              <a:gd name="connsiteX192" fmla="*/ 3030291 w 12192001"/>
              <a:gd name="connsiteY192" fmla="*/ 1996512 h 2344739"/>
              <a:gd name="connsiteX193" fmla="*/ 2781569 w 12192001"/>
              <a:gd name="connsiteY193" fmla="*/ 2018333 h 2344739"/>
              <a:gd name="connsiteX194" fmla="*/ 2646527 w 12192001"/>
              <a:gd name="connsiteY194" fmla="*/ 2028869 h 2344739"/>
              <a:gd name="connsiteX195" fmla="*/ 2568028 w 12192001"/>
              <a:gd name="connsiteY195" fmla="*/ 2002628 h 2344739"/>
              <a:gd name="connsiteX196" fmla="*/ 2443255 w 12192001"/>
              <a:gd name="connsiteY196" fmla="*/ 2016529 h 2344739"/>
              <a:gd name="connsiteX197" fmla="*/ 2315112 w 12192001"/>
              <a:gd name="connsiteY197" fmla="*/ 2024996 h 2344739"/>
              <a:gd name="connsiteX198" fmla="*/ 2208578 w 12192001"/>
              <a:gd name="connsiteY198" fmla="*/ 2019763 h 2344739"/>
              <a:gd name="connsiteX199" fmla="*/ 2094665 w 12192001"/>
              <a:gd name="connsiteY199" fmla="*/ 2003052 h 2344739"/>
              <a:gd name="connsiteX200" fmla="*/ 1997356 w 12192001"/>
              <a:gd name="connsiteY200" fmla="*/ 1995032 h 2344739"/>
              <a:gd name="connsiteX201" fmla="*/ 1928172 w 12192001"/>
              <a:gd name="connsiteY201" fmla="*/ 2016977 h 2344739"/>
              <a:gd name="connsiteX202" fmla="*/ 1921650 w 12192001"/>
              <a:gd name="connsiteY202" fmla="*/ 2012146 h 2344739"/>
              <a:gd name="connsiteX203" fmla="*/ 1873080 w 12192001"/>
              <a:gd name="connsiteY203" fmla="*/ 2013741 h 2344739"/>
              <a:gd name="connsiteX204" fmla="*/ 1786655 w 12192001"/>
              <a:gd name="connsiteY204" fmla="*/ 2041363 h 2344739"/>
              <a:gd name="connsiteX205" fmla="*/ 1738204 w 12192001"/>
              <a:gd name="connsiteY205" fmla="*/ 2036312 h 2344739"/>
              <a:gd name="connsiteX206" fmla="*/ 1675071 w 12192001"/>
              <a:gd name="connsiteY206" fmla="*/ 2019963 h 2344739"/>
              <a:gd name="connsiteX207" fmla="*/ 1608669 w 12192001"/>
              <a:gd name="connsiteY207" fmla="*/ 2013066 h 2344739"/>
              <a:gd name="connsiteX208" fmla="*/ 1496110 w 12192001"/>
              <a:gd name="connsiteY208" fmla="*/ 1987476 h 2344739"/>
              <a:gd name="connsiteX209" fmla="*/ 1149979 w 12192001"/>
              <a:gd name="connsiteY209" fmla="*/ 1938041 h 2344739"/>
              <a:gd name="connsiteX210" fmla="*/ 858269 w 12192001"/>
              <a:gd name="connsiteY210" fmla="*/ 1928608 h 2344739"/>
              <a:gd name="connsiteX211" fmla="*/ 837540 w 12192001"/>
              <a:gd name="connsiteY211" fmla="*/ 1929821 h 2344739"/>
              <a:gd name="connsiteX212" fmla="*/ 816809 w 12192001"/>
              <a:gd name="connsiteY212" fmla="*/ 1927857 h 2344739"/>
              <a:gd name="connsiteX213" fmla="*/ 811506 w 12192001"/>
              <a:gd name="connsiteY213" fmla="*/ 1930751 h 2344739"/>
              <a:gd name="connsiteX214" fmla="*/ 797041 w 12192001"/>
              <a:gd name="connsiteY214" fmla="*/ 1930446 h 2344739"/>
              <a:gd name="connsiteX215" fmla="*/ 767901 w 12192001"/>
              <a:gd name="connsiteY215" fmla="*/ 1932653 h 2344739"/>
              <a:gd name="connsiteX216" fmla="*/ 763053 w 12192001"/>
              <a:gd name="connsiteY216" fmla="*/ 1930432 h 2344739"/>
              <a:gd name="connsiteX217" fmla="*/ 720047 w 12192001"/>
              <a:gd name="connsiteY217" fmla="*/ 1929661 h 2344739"/>
              <a:gd name="connsiteX218" fmla="*/ 719742 w 12192001"/>
              <a:gd name="connsiteY218" fmla="*/ 1928399 h 2344739"/>
              <a:gd name="connsiteX219" fmla="*/ 708875 w 12192001"/>
              <a:gd name="connsiteY219" fmla="*/ 1922722 h 2344739"/>
              <a:gd name="connsiteX220" fmla="*/ 596792 w 12192001"/>
              <a:gd name="connsiteY220" fmla="*/ 1879864 h 2344739"/>
              <a:gd name="connsiteX221" fmla="*/ 578535 w 12192001"/>
              <a:gd name="connsiteY221" fmla="*/ 1877212 h 2344739"/>
              <a:gd name="connsiteX222" fmla="*/ 571717 w 12192001"/>
              <a:gd name="connsiteY222" fmla="*/ 1877401 h 2344739"/>
              <a:gd name="connsiteX223" fmla="*/ 445099 w 12192001"/>
              <a:gd name="connsiteY223" fmla="*/ 1839371 h 2344739"/>
              <a:gd name="connsiteX224" fmla="*/ 404015 w 12192001"/>
              <a:gd name="connsiteY224" fmla="*/ 1833548 h 2344739"/>
              <a:gd name="connsiteX225" fmla="*/ 292435 w 12192001"/>
              <a:gd name="connsiteY225" fmla="*/ 1812852 h 2344739"/>
              <a:gd name="connsiteX226" fmla="*/ 118381 w 12192001"/>
              <a:gd name="connsiteY226" fmla="*/ 1761047 h 2344739"/>
              <a:gd name="connsiteX227" fmla="*/ 15526 w 12192001"/>
              <a:gd name="connsiteY227" fmla="*/ 1758191 h 2344739"/>
              <a:gd name="connsiteX228" fmla="*/ 2 w 12192001"/>
              <a:gd name="connsiteY228" fmla="*/ 1752722 h 2344739"/>
              <a:gd name="connsiteX229" fmla="*/ 1 w 12192001"/>
              <a:gd name="connsiteY229" fmla="*/ 762497 h 2344739"/>
              <a:gd name="connsiteX230" fmla="*/ 0 w 12192001"/>
              <a:gd name="connsiteY230" fmla="*/ 762497 h 2344739"/>
              <a:gd name="connsiteX231" fmla="*/ 0 w 12192001"/>
              <a:gd name="connsiteY231" fmla="*/ 222213 h 2344739"/>
              <a:gd name="connsiteX232" fmla="*/ 0 w 12192001"/>
              <a:gd name="connsiteY232"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310853 w 12192001"/>
              <a:gd name="connsiteY111" fmla="*/ 2131431 h 2344739"/>
              <a:gd name="connsiteX112" fmla="*/ 7218559 w 12192001"/>
              <a:gd name="connsiteY112" fmla="*/ 2156680 h 2344739"/>
              <a:gd name="connsiteX113" fmla="*/ 7201101 w 12192001"/>
              <a:gd name="connsiteY113" fmla="*/ 2161230 h 2344739"/>
              <a:gd name="connsiteX114" fmla="*/ 7197004 w 12192001"/>
              <a:gd name="connsiteY114" fmla="*/ 2166588 h 2344739"/>
              <a:gd name="connsiteX115" fmla="*/ 7170808 w 12192001"/>
              <a:gd name="connsiteY115" fmla="*/ 2171236 h 2344739"/>
              <a:gd name="connsiteX116" fmla="*/ 7096988 w 12192001"/>
              <a:gd name="connsiteY116" fmla="*/ 2183464 h 2344739"/>
              <a:gd name="connsiteX117" fmla="*/ 7018496 w 12192001"/>
              <a:gd name="connsiteY117" fmla="*/ 2183090 h 2344739"/>
              <a:gd name="connsiteX118" fmla="*/ 6904146 w 12192001"/>
              <a:gd name="connsiteY118" fmla="*/ 2212596 h 2344739"/>
              <a:gd name="connsiteX119" fmla="*/ 6708222 w 12192001"/>
              <a:gd name="connsiteY119" fmla="*/ 2240551 h 2344739"/>
              <a:gd name="connsiteX120" fmla="*/ 6549454 w 12192001"/>
              <a:gd name="connsiteY120" fmla="*/ 2269327 h 2344739"/>
              <a:gd name="connsiteX121" fmla="*/ 6317560 w 12192001"/>
              <a:gd name="connsiteY121" fmla="*/ 2316127 h 2344739"/>
              <a:gd name="connsiteX122" fmla="*/ 6168674 w 12192001"/>
              <a:gd name="connsiteY122" fmla="*/ 2318214 h 2344739"/>
              <a:gd name="connsiteX123" fmla="*/ 6073848 w 12192001"/>
              <a:gd name="connsiteY123" fmla="*/ 2338676 h 2344739"/>
              <a:gd name="connsiteX124" fmla="*/ 6068529 w 12192001"/>
              <a:gd name="connsiteY124" fmla="*/ 2337139 h 2344739"/>
              <a:gd name="connsiteX125" fmla="*/ 6048638 w 12192001"/>
              <a:gd name="connsiteY125" fmla="*/ 2337822 h 2344739"/>
              <a:gd name="connsiteX126" fmla="*/ 6041285 w 12192001"/>
              <a:gd name="connsiteY126" fmla="*/ 2329473 h 2344739"/>
              <a:gd name="connsiteX127" fmla="*/ 6010090 w 12192001"/>
              <a:gd name="connsiteY127" fmla="*/ 2324380 h 2344739"/>
              <a:gd name="connsiteX128" fmla="*/ 5957375 w 12192001"/>
              <a:gd name="connsiteY128" fmla="*/ 2328024 h 2344739"/>
              <a:gd name="connsiteX129" fmla="*/ 5758919 w 12192001"/>
              <a:gd name="connsiteY129" fmla="*/ 2343716 h 2344739"/>
              <a:gd name="connsiteX130" fmla="*/ 5626960 w 12192001"/>
              <a:gd name="connsiteY130" fmla="*/ 2344739 h 2344739"/>
              <a:gd name="connsiteX131" fmla="*/ 5470906 w 12192001"/>
              <a:gd name="connsiteY131" fmla="*/ 2330719 h 2344739"/>
              <a:gd name="connsiteX132" fmla="*/ 5432761 w 12192001"/>
              <a:gd name="connsiteY132" fmla="*/ 2319466 h 2344739"/>
              <a:gd name="connsiteX133" fmla="*/ 5381669 w 12192001"/>
              <a:gd name="connsiteY133" fmla="*/ 2301764 h 2344739"/>
              <a:gd name="connsiteX134" fmla="*/ 5261764 w 12192001"/>
              <a:gd name="connsiteY134" fmla="*/ 2281347 h 2344739"/>
              <a:gd name="connsiteX135" fmla="*/ 5222961 w 12192001"/>
              <a:gd name="connsiteY135" fmla="*/ 2270223 h 2344739"/>
              <a:gd name="connsiteX136" fmla="*/ 5174660 w 12192001"/>
              <a:gd name="connsiteY136" fmla="*/ 2267233 h 2344739"/>
              <a:gd name="connsiteX137" fmla="*/ 5156554 w 12192001"/>
              <a:gd name="connsiteY137" fmla="*/ 2260010 h 2344739"/>
              <a:gd name="connsiteX138" fmla="*/ 5142599 w 12192001"/>
              <a:gd name="connsiteY138" fmla="*/ 2256610 h 2344739"/>
              <a:gd name="connsiteX139" fmla="*/ 5139596 w 12192001"/>
              <a:gd name="connsiteY139" fmla="*/ 2254509 h 2344739"/>
              <a:gd name="connsiteX140" fmla="*/ 5121659 w 12192001"/>
              <a:gd name="connsiteY140" fmla="*/ 2243656 h 2344739"/>
              <a:gd name="connsiteX141" fmla="*/ 5065790 w 12192001"/>
              <a:gd name="connsiteY141" fmla="*/ 2250227 h 2344739"/>
              <a:gd name="connsiteX142" fmla="*/ 5011514 w 12192001"/>
              <a:gd name="connsiteY142" fmla="*/ 2233846 h 2344739"/>
              <a:gd name="connsiteX143" fmla="*/ 4840441 w 12192001"/>
              <a:gd name="connsiteY143" fmla="*/ 2209829 h 2344739"/>
              <a:gd name="connsiteX144" fmla="*/ 4762447 w 12192001"/>
              <a:gd name="connsiteY144" fmla="*/ 2182061 h 2344739"/>
              <a:gd name="connsiteX145" fmla="*/ 4723186 w 12192001"/>
              <a:gd name="connsiteY145" fmla="*/ 2173047 h 2344739"/>
              <a:gd name="connsiteX146" fmla="*/ 4721176 w 12192001"/>
              <a:gd name="connsiteY146" fmla="*/ 2172298 h 2344739"/>
              <a:gd name="connsiteX147" fmla="*/ 4722111 w 12192001"/>
              <a:gd name="connsiteY147" fmla="*/ 2172087 h 2344739"/>
              <a:gd name="connsiteX148" fmla="*/ 4717202 w 12192001"/>
              <a:gd name="connsiteY148" fmla="*/ 2170817 h 2344739"/>
              <a:gd name="connsiteX149" fmla="*/ 4721176 w 12192001"/>
              <a:gd name="connsiteY149" fmla="*/ 2172298 h 2344739"/>
              <a:gd name="connsiteX150" fmla="*/ 4715526 w 12192001"/>
              <a:gd name="connsiteY150" fmla="*/ 2173573 h 2344739"/>
              <a:gd name="connsiteX151" fmla="*/ 4515814 w 12192001"/>
              <a:gd name="connsiteY151" fmla="*/ 2163671 h 2344739"/>
              <a:gd name="connsiteX152" fmla="*/ 4428543 w 12192001"/>
              <a:gd name="connsiteY152" fmla="*/ 2153020 h 2344739"/>
              <a:gd name="connsiteX153" fmla="*/ 4362875 w 12192001"/>
              <a:gd name="connsiteY153" fmla="*/ 2151674 h 2344739"/>
              <a:gd name="connsiteX154" fmla="*/ 4316966 w 12192001"/>
              <a:gd name="connsiteY154" fmla="*/ 2158289 h 2344739"/>
              <a:gd name="connsiteX155" fmla="*/ 4315110 w 12192001"/>
              <a:gd name="connsiteY155" fmla="*/ 2156948 h 2344739"/>
              <a:gd name="connsiteX156" fmla="*/ 4295144 w 12192001"/>
              <a:gd name="connsiteY156" fmla="*/ 2155069 h 2344739"/>
              <a:gd name="connsiteX157" fmla="*/ 4290064 w 12192001"/>
              <a:gd name="connsiteY157" fmla="*/ 2157986 h 2344739"/>
              <a:gd name="connsiteX158" fmla="*/ 4276142 w 12192001"/>
              <a:gd name="connsiteY158" fmla="*/ 2157740 h 2344739"/>
              <a:gd name="connsiteX159" fmla="*/ 4248117 w 12192001"/>
              <a:gd name="connsiteY159" fmla="*/ 2160064 h 2344739"/>
              <a:gd name="connsiteX160" fmla="*/ 4202051 w 12192001"/>
              <a:gd name="connsiteY160" fmla="*/ 2157269 h 2344739"/>
              <a:gd name="connsiteX161" fmla="*/ 4201745 w 12192001"/>
              <a:gd name="connsiteY161" fmla="*/ 2156010 h 2344739"/>
              <a:gd name="connsiteX162" fmla="*/ 4191248 w 12192001"/>
              <a:gd name="connsiteY162" fmla="*/ 2150376 h 2344739"/>
              <a:gd name="connsiteX163" fmla="*/ 4142745 w 12192001"/>
              <a:gd name="connsiteY163" fmla="*/ 2134511 h 2344739"/>
              <a:gd name="connsiteX164" fmla="*/ 4083097 w 12192001"/>
              <a:gd name="connsiteY164" fmla="*/ 2107978 h 2344739"/>
              <a:gd name="connsiteX165" fmla="*/ 4074546 w 12192001"/>
              <a:gd name="connsiteY165" fmla="*/ 2107143 h 2344739"/>
              <a:gd name="connsiteX166" fmla="*/ 4074427 w 12192001"/>
              <a:gd name="connsiteY166" fmla="*/ 2106844 h 2344739"/>
              <a:gd name="connsiteX167" fmla="*/ 4065510 w 12192001"/>
              <a:gd name="connsiteY167" fmla="*/ 2105400 h 2344739"/>
              <a:gd name="connsiteX168" fmla="*/ 4058954 w 12192001"/>
              <a:gd name="connsiteY168" fmla="*/ 2105618 h 2344739"/>
              <a:gd name="connsiteX169" fmla="*/ 4042364 w 12192001"/>
              <a:gd name="connsiteY169" fmla="*/ 2103997 h 2344739"/>
              <a:gd name="connsiteX170" fmla="*/ 4036997 w 12192001"/>
              <a:gd name="connsiteY170" fmla="*/ 2101563 h 2344739"/>
              <a:gd name="connsiteX171" fmla="*/ 4035363 w 12192001"/>
              <a:gd name="connsiteY171" fmla="*/ 2097896 h 2344739"/>
              <a:gd name="connsiteX172" fmla="*/ 4033778 w 12192001"/>
              <a:gd name="connsiteY172" fmla="*/ 2098131 h 2344739"/>
              <a:gd name="connsiteX173" fmla="*/ 4004538 w 12192001"/>
              <a:gd name="connsiteY173" fmla="*/ 2085563 h 2344739"/>
              <a:gd name="connsiteX174" fmla="*/ 3936846 w 12192001"/>
              <a:gd name="connsiteY174" fmla="*/ 2068106 h 2344739"/>
              <a:gd name="connsiteX175" fmla="*/ 3897275 w 12192001"/>
              <a:gd name="connsiteY175" fmla="*/ 2062451 h 2344739"/>
              <a:gd name="connsiteX176" fmla="*/ 3789760 w 12192001"/>
              <a:gd name="connsiteY176" fmla="*/ 2042213 h 2344739"/>
              <a:gd name="connsiteX177" fmla="*/ 3682513 w 12192001"/>
              <a:gd name="connsiteY177" fmla="*/ 2018290 h 2344739"/>
              <a:gd name="connsiteX178" fmla="*/ 3610035 w 12192001"/>
              <a:gd name="connsiteY178" fmla="*/ 1986019 h 2344739"/>
              <a:gd name="connsiteX179" fmla="*/ 3603855 w 12192001"/>
              <a:gd name="connsiteY179" fmla="*/ 1987381 h 2344739"/>
              <a:gd name="connsiteX180" fmla="*/ 3594736 w 12192001"/>
              <a:gd name="connsiteY180" fmla="*/ 1987545 h 2344739"/>
              <a:gd name="connsiteX181" fmla="*/ 3594501 w 12192001"/>
              <a:gd name="connsiteY181" fmla="*/ 1987276 h 2344739"/>
              <a:gd name="connsiteX182" fmla="*/ 3585978 w 12192001"/>
              <a:gd name="connsiteY182" fmla="*/ 1987966 h 2344739"/>
              <a:gd name="connsiteX183" fmla="*/ 3536135 w 12192001"/>
              <a:gd name="connsiteY183" fmla="*/ 1978267 h 2344739"/>
              <a:gd name="connsiteX184" fmla="*/ 3473223 w 12192001"/>
              <a:gd name="connsiteY184" fmla="*/ 1974606 h 2344739"/>
              <a:gd name="connsiteX185" fmla="*/ 3400728 w 12192001"/>
              <a:gd name="connsiteY185" fmla="*/ 1962558 h 2344739"/>
              <a:gd name="connsiteX186" fmla="*/ 3363888 w 12192001"/>
              <a:gd name="connsiteY186" fmla="*/ 1979510 h 2344739"/>
              <a:gd name="connsiteX187" fmla="*/ 3344026 w 12192001"/>
              <a:gd name="connsiteY187" fmla="*/ 1981192 h 2344739"/>
              <a:gd name="connsiteX188" fmla="*/ 3341698 w 12192001"/>
              <a:gd name="connsiteY188" fmla="*/ 1980217 h 2344739"/>
              <a:gd name="connsiteX189" fmla="*/ 3262356 w 12192001"/>
              <a:gd name="connsiteY189" fmla="*/ 1986094 h 2344739"/>
              <a:gd name="connsiteX190" fmla="*/ 3142556 w 12192001"/>
              <a:gd name="connsiteY190" fmla="*/ 1993869 h 2344739"/>
              <a:gd name="connsiteX191" fmla="*/ 3030291 w 12192001"/>
              <a:gd name="connsiteY191" fmla="*/ 1996512 h 2344739"/>
              <a:gd name="connsiteX192" fmla="*/ 2781569 w 12192001"/>
              <a:gd name="connsiteY192" fmla="*/ 2018333 h 2344739"/>
              <a:gd name="connsiteX193" fmla="*/ 2646527 w 12192001"/>
              <a:gd name="connsiteY193" fmla="*/ 2028869 h 2344739"/>
              <a:gd name="connsiteX194" fmla="*/ 2568028 w 12192001"/>
              <a:gd name="connsiteY194" fmla="*/ 2002628 h 2344739"/>
              <a:gd name="connsiteX195" fmla="*/ 2443255 w 12192001"/>
              <a:gd name="connsiteY195" fmla="*/ 2016529 h 2344739"/>
              <a:gd name="connsiteX196" fmla="*/ 2315112 w 12192001"/>
              <a:gd name="connsiteY196" fmla="*/ 2024996 h 2344739"/>
              <a:gd name="connsiteX197" fmla="*/ 2208578 w 12192001"/>
              <a:gd name="connsiteY197" fmla="*/ 2019763 h 2344739"/>
              <a:gd name="connsiteX198" fmla="*/ 2094665 w 12192001"/>
              <a:gd name="connsiteY198" fmla="*/ 2003052 h 2344739"/>
              <a:gd name="connsiteX199" fmla="*/ 1997356 w 12192001"/>
              <a:gd name="connsiteY199" fmla="*/ 1995032 h 2344739"/>
              <a:gd name="connsiteX200" fmla="*/ 1928172 w 12192001"/>
              <a:gd name="connsiteY200" fmla="*/ 2016977 h 2344739"/>
              <a:gd name="connsiteX201" fmla="*/ 1921650 w 12192001"/>
              <a:gd name="connsiteY201" fmla="*/ 2012146 h 2344739"/>
              <a:gd name="connsiteX202" fmla="*/ 1873080 w 12192001"/>
              <a:gd name="connsiteY202" fmla="*/ 2013741 h 2344739"/>
              <a:gd name="connsiteX203" fmla="*/ 1786655 w 12192001"/>
              <a:gd name="connsiteY203" fmla="*/ 2041363 h 2344739"/>
              <a:gd name="connsiteX204" fmla="*/ 1738204 w 12192001"/>
              <a:gd name="connsiteY204" fmla="*/ 2036312 h 2344739"/>
              <a:gd name="connsiteX205" fmla="*/ 1675071 w 12192001"/>
              <a:gd name="connsiteY205" fmla="*/ 2019963 h 2344739"/>
              <a:gd name="connsiteX206" fmla="*/ 1608669 w 12192001"/>
              <a:gd name="connsiteY206" fmla="*/ 2013066 h 2344739"/>
              <a:gd name="connsiteX207" fmla="*/ 1496110 w 12192001"/>
              <a:gd name="connsiteY207" fmla="*/ 1987476 h 2344739"/>
              <a:gd name="connsiteX208" fmla="*/ 1149979 w 12192001"/>
              <a:gd name="connsiteY208" fmla="*/ 1938041 h 2344739"/>
              <a:gd name="connsiteX209" fmla="*/ 858269 w 12192001"/>
              <a:gd name="connsiteY209" fmla="*/ 1928608 h 2344739"/>
              <a:gd name="connsiteX210" fmla="*/ 837540 w 12192001"/>
              <a:gd name="connsiteY210" fmla="*/ 1929821 h 2344739"/>
              <a:gd name="connsiteX211" fmla="*/ 816809 w 12192001"/>
              <a:gd name="connsiteY211" fmla="*/ 1927857 h 2344739"/>
              <a:gd name="connsiteX212" fmla="*/ 811506 w 12192001"/>
              <a:gd name="connsiteY212" fmla="*/ 1930751 h 2344739"/>
              <a:gd name="connsiteX213" fmla="*/ 797041 w 12192001"/>
              <a:gd name="connsiteY213" fmla="*/ 1930446 h 2344739"/>
              <a:gd name="connsiteX214" fmla="*/ 767901 w 12192001"/>
              <a:gd name="connsiteY214" fmla="*/ 1932653 h 2344739"/>
              <a:gd name="connsiteX215" fmla="*/ 763053 w 12192001"/>
              <a:gd name="connsiteY215" fmla="*/ 1930432 h 2344739"/>
              <a:gd name="connsiteX216" fmla="*/ 720047 w 12192001"/>
              <a:gd name="connsiteY216" fmla="*/ 1929661 h 2344739"/>
              <a:gd name="connsiteX217" fmla="*/ 719742 w 12192001"/>
              <a:gd name="connsiteY217" fmla="*/ 1928399 h 2344739"/>
              <a:gd name="connsiteX218" fmla="*/ 708875 w 12192001"/>
              <a:gd name="connsiteY218" fmla="*/ 1922722 h 2344739"/>
              <a:gd name="connsiteX219" fmla="*/ 596792 w 12192001"/>
              <a:gd name="connsiteY219" fmla="*/ 1879864 h 2344739"/>
              <a:gd name="connsiteX220" fmla="*/ 578535 w 12192001"/>
              <a:gd name="connsiteY220" fmla="*/ 1877212 h 2344739"/>
              <a:gd name="connsiteX221" fmla="*/ 571717 w 12192001"/>
              <a:gd name="connsiteY221" fmla="*/ 1877401 h 2344739"/>
              <a:gd name="connsiteX222" fmla="*/ 445099 w 12192001"/>
              <a:gd name="connsiteY222" fmla="*/ 1839371 h 2344739"/>
              <a:gd name="connsiteX223" fmla="*/ 404015 w 12192001"/>
              <a:gd name="connsiteY223" fmla="*/ 1833548 h 2344739"/>
              <a:gd name="connsiteX224" fmla="*/ 292435 w 12192001"/>
              <a:gd name="connsiteY224" fmla="*/ 1812852 h 2344739"/>
              <a:gd name="connsiteX225" fmla="*/ 118381 w 12192001"/>
              <a:gd name="connsiteY225" fmla="*/ 1761047 h 2344739"/>
              <a:gd name="connsiteX226" fmla="*/ 15526 w 12192001"/>
              <a:gd name="connsiteY226" fmla="*/ 1758191 h 2344739"/>
              <a:gd name="connsiteX227" fmla="*/ 2 w 12192001"/>
              <a:gd name="connsiteY227" fmla="*/ 1752722 h 2344739"/>
              <a:gd name="connsiteX228" fmla="*/ 1 w 12192001"/>
              <a:gd name="connsiteY228" fmla="*/ 762497 h 2344739"/>
              <a:gd name="connsiteX229" fmla="*/ 0 w 12192001"/>
              <a:gd name="connsiteY229" fmla="*/ 762497 h 2344739"/>
              <a:gd name="connsiteX230" fmla="*/ 0 w 12192001"/>
              <a:gd name="connsiteY230" fmla="*/ 222213 h 2344739"/>
              <a:gd name="connsiteX231" fmla="*/ 0 w 12192001"/>
              <a:gd name="connsiteY231"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218559 w 12192001"/>
              <a:gd name="connsiteY111" fmla="*/ 2156680 h 2344739"/>
              <a:gd name="connsiteX112" fmla="*/ 7201101 w 12192001"/>
              <a:gd name="connsiteY112" fmla="*/ 2161230 h 2344739"/>
              <a:gd name="connsiteX113" fmla="*/ 7197004 w 12192001"/>
              <a:gd name="connsiteY113" fmla="*/ 2166588 h 2344739"/>
              <a:gd name="connsiteX114" fmla="*/ 7170808 w 12192001"/>
              <a:gd name="connsiteY114" fmla="*/ 2171236 h 2344739"/>
              <a:gd name="connsiteX115" fmla="*/ 7096988 w 12192001"/>
              <a:gd name="connsiteY115" fmla="*/ 2183464 h 2344739"/>
              <a:gd name="connsiteX116" fmla="*/ 7018496 w 12192001"/>
              <a:gd name="connsiteY116" fmla="*/ 2183090 h 2344739"/>
              <a:gd name="connsiteX117" fmla="*/ 6904146 w 12192001"/>
              <a:gd name="connsiteY117" fmla="*/ 2212596 h 2344739"/>
              <a:gd name="connsiteX118" fmla="*/ 6708222 w 12192001"/>
              <a:gd name="connsiteY118" fmla="*/ 2240551 h 2344739"/>
              <a:gd name="connsiteX119" fmla="*/ 6549454 w 12192001"/>
              <a:gd name="connsiteY119" fmla="*/ 2269327 h 2344739"/>
              <a:gd name="connsiteX120" fmla="*/ 6317560 w 12192001"/>
              <a:gd name="connsiteY120" fmla="*/ 2316127 h 2344739"/>
              <a:gd name="connsiteX121" fmla="*/ 6168674 w 12192001"/>
              <a:gd name="connsiteY121" fmla="*/ 2318214 h 2344739"/>
              <a:gd name="connsiteX122" fmla="*/ 6073848 w 12192001"/>
              <a:gd name="connsiteY122" fmla="*/ 2338676 h 2344739"/>
              <a:gd name="connsiteX123" fmla="*/ 6068529 w 12192001"/>
              <a:gd name="connsiteY123" fmla="*/ 2337139 h 2344739"/>
              <a:gd name="connsiteX124" fmla="*/ 6048638 w 12192001"/>
              <a:gd name="connsiteY124" fmla="*/ 2337822 h 2344739"/>
              <a:gd name="connsiteX125" fmla="*/ 6041285 w 12192001"/>
              <a:gd name="connsiteY125" fmla="*/ 2329473 h 2344739"/>
              <a:gd name="connsiteX126" fmla="*/ 6010090 w 12192001"/>
              <a:gd name="connsiteY126" fmla="*/ 2324380 h 2344739"/>
              <a:gd name="connsiteX127" fmla="*/ 5957375 w 12192001"/>
              <a:gd name="connsiteY127" fmla="*/ 2328024 h 2344739"/>
              <a:gd name="connsiteX128" fmla="*/ 5758919 w 12192001"/>
              <a:gd name="connsiteY128" fmla="*/ 2343716 h 2344739"/>
              <a:gd name="connsiteX129" fmla="*/ 5626960 w 12192001"/>
              <a:gd name="connsiteY129" fmla="*/ 2344739 h 2344739"/>
              <a:gd name="connsiteX130" fmla="*/ 5470906 w 12192001"/>
              <a:gd name="connsiteY130" fmla="*/ 2330719 h 2344739"/>
              <a:gd name="connsiteX131" fmla="*/ 5432761 w 12192001"/>
              <a:gd name="connsiteY131" fmla="*/ 2319466 h 2344739"/>
              <a:gd name="connsiteX132" fmla="*/ 5381669 w 12192001"/>
              <a:gd name="connsiteY132" fmla="*/ 2301764 h 2344739"/>
              <a:gd name="connsiteX133" fmla="*/ 5261764 w 12192001"/>
              <a:gd name="connsiteY133" fmla="*/ 2281347 h 2344739"/>
              <a:gd name="connsiteX134" fmla="*/ 5222961 w 12192001"/>
              <a:gd name="connsiteY134" fmla="*/ 2270223 h 2344739"/>
              <a:gd name="connsiteX135" fmla="*/ 5174660 w 12192001"/>
              <a:gd name="connsiteY135" fmla="*/ 2267233 h 2344739"/>
              <a:gd name="connsiteX136" fmla="*/ 5156554 w 12192001"/>
              <a:gd name="connsiteY136" fmla="*/ 2260010 h 2344739"/>
              <a:gd name="connsiteX137" fmla="*/ 5142599 w 12192001"/>
              <a:gd name="connsiteY137" fmla="*/ 2256610 h 2344739"/>
              <a:gd name="connsiteX138" fmla="*/ 5139596 w 12192001"/>
              <a:gd name="connsiteY138" fmla="*/ 2254509 h 2344739"/>
              <a:gd name="connsiteX139" fmla="*/ 5121659 w 12192001"/>
              <a:gd name="connsiteY139" fmla="*/ 2243656 h 2344739"/>
              <a:gd name="connsiteX140" fmla="*/ 5065790 w 12192001"/>
              <a:gd name="connsiteY140" fmla="*/ 2250227 h 2344739"/>
              <a:gd name="connsiteX141" fmla="*/ 5011514 w 12192001"/>
              <a:gd name="connsiteY141" fmla="*/ 2233846 h 2344739"/>
              <a:gd name="connsiteX142" fmla="*/ 4840441 w 12192001"/>
              <a:gd name="connsiteY142" fmla="*/ 2209829 h 2344739"/>
              <a:gd name="connsiteX143" fmla="*/ 4762447 w 12192001"/>
              <a:gd name="connsiteY143" fmla="*/ 2182061 h 2344739"/>
              <a:gd name="connsiteX144" fmla="*/ 4723186 w 12192001"/>
              <a:gd name="connsiteY144" fmla="*/ 2173047 h 2344739"/>
              <a:gd name="connsiteX145" fmla="*/ 4721176 w 12192001"/>
              <a:gd name="connsiteY145" fmla="*/ 2172298 h 2344739"/>
              <a:gd name="connsiteX146" fmla="*/ 4722111 w 12192001"/>
              <a:gd name="connsiteY146" fmla="*/ 2172087 h 2344739"/>
              <a:gd name="connsiteX147" fmla="*/ 4717202 w 12192001"/>
              <a:gd name="connsiteY147" fmla="*/ 2170817 h 2344739"/>
              <a:gd name="connsiteX148" fmla="*/ 4721176 w 12192001"/>
              <a:gd name="connsiteY148" fmla="*/ 2172298 h 2344739"/>
              <a:gd name="connsiteX149" fmla="*/ 4715526 w 12192001"/>
              <a:gd name="connsiteY149" fmla="*/ 2173573 h 2344739"/>
              <a:gd name="connsiteX150" fmla="*/ 4515814 w 12192001"/>
              <a:gd name="connsiteY150" fmla="*/ 2163671 h 2344739"/>
              <a:gd name="connsiteX151" fmla="*/ 4428543 w 12192001"/>
              <a:gd name="connsiteY151" fmla="*/ 2153020 h 2344739"/>
              <a:gd name="connsiteX152" fmla="*/ 4362875 w 12192001"/>
              <a:gd name="connsiteY152" fmla="*/ 2151674 h 2344739"/>
              <a:gd name="connsiteX153" fmla="*/ 4316966 w 12192001"/>
              <a:gd name="connsiteY153" fmla="*/ 2158289 h 2344739"/>
              <a:gd name="connsiteX154" fmla="*/ 4315110 w 12192001"/>
              <a:gd name="connsiteY154" fmla="*/ 2156948 h 2344739"/>
              <a:gd name="connsiteX155" fmla="*/ 4295144 w 12192001"/>
              <a:gd name="connsiteY155" fmla="*/ 2155069 h 2344739"/>
              <a:gd name="connsiteX156" fmla="*/ 4290064 w 12192001"/>
              <a:gd name="connsiteY156" fmla="*/ 2157986 h 2344739"/>
              <a:gd name="connsiteX157" fmla="*/ 4276142 w 12192001"/>
              <a:gd name="connsiteY157" fmla="*/ 2157740 h 2344739"/>
              <a:gd name="connsiteX158" fmla="*/ 4248117 w 12192001"/>
              <a:gd name="connsiteY158" fmla="*/ 2160064 h 2344739"/>
              <a:gd name="connsiteX159" fmla="*/ 4202051 w 12192001"/>
              <a:gd name="connsiteY159" fmla="*/ 2157269 h 2344739"/>
              <a:gd name="connsiteX160" fmla="*/ 4201745 w 12192001"/>
              <a:gd name="connsiteY160" fmla="*/ 2156010 h 2344739"/>
              <a:gd name="connsiteX161" fmla="*/ 4191248 w 12192001"/>
              <a:gd name="connsiteY161" fmla="*/ 2150376 h 2344739"/>
              <a:gd name="connsiteX162" fmla="*/ 4142745 w 12192001"/>
              <a:gd name="connsiteY162" fmla="*/ 2134511 h 2344739"/>
              <a:gd name="connsiteX163" fmla="*/ 4083097 w 12192001"/>
              <a:gd name="connsiteY163" fmla="*/ 2107978 h 2344739"/>
              <a:gd name="connsiteX164" fmla="*/ 4074546 w 12192001"/>
              <a:gd name="connsiteY164" fmla="*/ 2107143 h 2344739"/>
              <a:gd name="connsiteX165" fmla="*/ 4074427 w 12192001"/>
              <a:gd name="connsiteY165" fmla="*/ 2106844 h 2344739"/>
              <a:gd name="connsiteX166" fmla="*/ 4065510 w 12192001"/>
              <a:gd name="connsiteY166" fmla="*/ 2105400 h 2344739"/>
              <a:gd name="connsiteX167" fmla="*/ 4058954 w 12192001"/>
              <a:gd name="connsiteY167" fmla="*/ 2105618 h 2344739"/>
              <a:gd name="connsiteX168" fmla="*/ 4042364 w 12192001"/>
              <a:gd name="connsiteY168" fmla="*/ 2103997 h 2344739"/>
              <a:gd name="connsiteX169" fmla="*/ 4036997 w 12192001"/>
              <a:gd name="connsiteY169" fmla="*/ 2101563 h 2344739"/>
              <a:gd name="connsiteX170" fmla="*/ 4035363 w 12192001"/>
              <a:gd name="connsiteY170" fmla="*/ 2097896 h 2344739"/>
              <a:gd name="connsiteX171" fmla="*/ 4033778 w 12192001"/>
              <a:gd name="connsiteY171" fmla="*/ 2098131 h 2344739"/>
              <a:gd name="connsiteX172" fmla="*/ 4004538 w 12192001"/>
              <a:gd name="connsiteY172" fmla="*/ 2085563 h 2344739"/>
              <a:gd name="connsiteX173" fmla="*/ 3936846 w 12192001"/>
              <a:gd name="connsiteY173" fmla="*/ 2068106 h 2344739"/>
              <a:gd name="connsiteX174" fmla="*/ 3897275 w 12192001"/>
              <a:gd name="connsiteY174" fmla="*/ 2062451 h 2344739"/>
              <a:gd name="connsiteX175" fmla="*/ 3789760 w 12192001"/>
              <a:gd name="connsiteY175" fmla="*/ 2042213 h 2344739"/>
              <a:gd name="connsiteX176" fmla="*/ 3682513 w 12192001"/>
              <a:gd name="connsiteY176" fmla="*/ 2018290 h 2344739"/>
              <a:gd name="connsiteX177" fmla="*/ 3610035 w 12192001"/>
              <a:gd name="connsiteY177" fmla="*/ 1986019 h 2344739"/>
              <a:gd name="connsiteX178" fmla="*/ 3603855 w 12192001"/>
              <a:gd name="connsiteY178" fmla="*/ 1987381 h 2344739"/>
              <a:gd name="connsiteX179" fmla="*/ 3594736 w 12192001"/>
              <a:gd name="connsiteY179" fmla="*/ 1987545 h 2344739"/>
              <a:gd name="connsiteX180" fmla="*/ 3594501 w 12192001"/>
              <a:gd name="connsiteY180" fmla="*/ 1987276 h 2344739"/>
              <a:gd name="connsiteX181" fmla="*/ 3585978 w 12192001"/>
              <a:gd name="connsiteY181" fmla="*/ 1987966 h 2344739"/>
              <a:gd name="connsiteX182" fmla="*/ 3536135 w 12192001"/>
              <a:gd name="connsiteY182" fmla="*/ 1978267 h 2344739"/>
              <a:gd name="connsiteX183" fmla="*/ 3473223 w 12192001"/>
              <a:gd name="connsiteY183" fmla="*/ 1974606 h 2344739"/>
              <a:gd name="connsiteX184" fmla="*/ 3400728 w 12192001"/>
              <a:gd name="connsiteY184" fmla="*/ 1962558 h 2344739"/>
              <a:gd name="connsiteX185" fmla="*/ 3363888 w 12192001"/>
              <a:gd name="connsiteY185" fmla="*/ 1979510 h 2344739"/>
              <a:gd name="connsiteX186" fmla="*/ 3344026 w 12192001"/>
              <a:gd name="connsiteY186" fmla="*/ 1981192 h 2344739"/>
              <a:gd name="connsiteX187" fmla="*/ 3341698 w 12192001"/>
              <a:gd name="connsiteY187" fmla="*/ 1980217 h 2344739"/>
              <a:gd name="connsiteX188" fmla="*/ 3262356 w 12192001"/>
              <a:gd name="connsiteY188" fmla="*/ 1986094 h 2344739"/>
              <a:gd name="connsiteX189" fmla="*/ 3142556 w 12192001"/>
              <a:gd name="connsiteY189" fmla="*/ 1993869 h 2344739"/>
              <a:gd name="connsiteX190" fmla="*/ 3030291 w 12192001"/>
              <a:gd name="connsiteY190" fmla="*/ 1996512 h 2344739"/>
              <a:gd name="connsiteX191" fmla="*/ 2781569 w 12192001"/>
              <a:gd name="connsiteY191" fmla="*/ 2018333 h 2344739"/>
              <a:gd name="connsiteX192" fmla="*/ 2646527 w 12192001"/>
              <a:gd name="connsiteY192" fmla="*/ 2028869 h 2344739"/>
              <a:gd name="connsiteX193" fmla="*/ 2568028 w 12192001"/>
              <a:gd name="connsiteY193" fmla="*/ 2002628 h 2344739"/>
              <a:gd name="connsiteX194" fmla="*/ 2443255 w 12192001"/>
              <a:gd name="connsiteY194" fmla="*/ 2016529 h 2344739"/>
              <a:gd name="connsiteX195" fmla="*/ 2315112 w 12192001"/>
              <a:gd name="connsiteY195" fmla="*/ 2024996 h 2344739"/>
              <a:gd name="connsiteX196" fmla="*/ 2208578 w 12192001"/>
              <a:gd name="connsiteY196" fmla="*/ 2019763 h 2344739"/>
              <a:gd name="connsiteX197" fmla="*/ 2094665 w 12192001"/>
              <a:gd name="connsiteY197" fmla="*/ 2003052 h 2344739"/>
              <a:gd name="connsiteX198" fmla="*/ 1997356 w 12192001"/>
              <a:gd name="connsiteY198" fmla="*/ 1995032 h 2344739"/>
              <a:gd name="connsiteX199" fmla="*/ 1928172 w 12192001"/>
              <a:gd name="connsiteY199" fmla="*/ 2016977 h 2344739"/>
              <a:gd name="connsiteX200" fmla="*/ 1921650 w 12192001"/>
              <a:gd name="connsiteY200" fmla="*/ 2012146 h 2344739"/>
              <a:gd name="connsiteX201" fmla="*/ 1873080 w 12192001"/>
              <a:gd name="connsiteY201" fmla="*/ 2013741 h 2344739"/>
              <a:gd name="connsiteX202" fmla="*/ 1786655 w 12192001"/>
              <a:gd name="connsiteY202" fmla="*/ 2041363 h 2344739"/>
              <a:gd name="connsiteX203" fmla="*/ 1738204 w 12192001"/>
              <a:gd name="connsiteY203" fmla="*/ 2036312 h 2344739"/>
              <a:gd name="connsiteX204" fmla="*/ 1675071 w 12192001"/>
              <a:gd name="connsiteY204" fmla="*/ 2019963 h 2344739"/>
              <a:gd name="connsiteX205" fmla="*/ 1608669 w 12192001"/>
              <a:gd name="connsiteY205" fmla="*/ 2013066 h 2344739"/>
              <a:gd name="connsiteX206" fmla="*/ 1496110 w 12192001"/>
              <a:gd name="connsiteY206" fmla="*/ 1987476 h 2344739"/>
              <a:gd name="connsiteX207" fmla="*/ 1149979 w 12192001"/>
              <a:gd name="connsiteY207" fmla="*/ 1938041 h 2344739"/>
              <a:gd name="connsiteX208" fmla="*/ 858269 w 12192001"/>
              <a:gd name="connsiteY208" fmla="*/ 1928608 h 2344739"/>
              <a:gd name="connsiteX209" fmla="*/ 837540 w 12192001"/>
              <a:gd name="connsiteY209" fmla="*/ 1929821 h 2344739"/>
              <a:gd name="connsiteX210" fmla="*/ 816809 w 12192001"/>
              <a:gd name="connsiteY210" fmla="*/ 1927857 h 2344739"/>
              <a:gd name="connsiteX211" fmla="*/ 811506 w 12192001"/>
              <a:gd name="connsiteY211" fmla="*/ 1930751 h 2344739"/>
              <a:gd name="connsiteX212" fmla="*/ 797041 w 12192001"/>
              <a:gd name="connsiteY212" fmla="*/ 1930446 h 2344739"/>
              <a:gd name="connsiteX213" fmla="*/ 767901 w 12192001"/>
              <a:gd name="connsiteY213" fmla="*/ 1932653 h 2344739"/>
              <a:gd name="connsiteX214" fmla="*/ 763053 w 12192001"/>
              <a:gd name="connsiteY214" fmla="*/ 1930432 h 2344739"/>
              <a:gd name="connsiteX215" fmla="*/ 720047 w 12192001"/>
              <a:gd name="connsiteY215" fmla="*/ 1929661 h 2344739"/>
              <a:gd name="connsiteX216" fmla="*/ 719742 w 12192001"/>
              <a:gd name="connsiteY216" fmla="*/ 1928399 h 2344739"/>
              <a:gd name="connsiteX217" fmla="*/ 708875 w 12192001"/>
              <a:gd name="connsiteY217" fmla="*/ 1922722 h 2344739"/>
              <a:gd name="connsiteX218" fmla="*/ 596792 w 12192001"/>
              <a:gd name="connsiteY218" fmla="*/ 1879864 h 2344739"/>
              <a:gd name="connsiteX219" fmla="*/ 578535 w 12192001"/>
              <a:gd name="connsiteY219" fmla="*/ 1877212 h 2344739"/>
              <a:gd name="connsiteX220" fmla="*/ 571717 w 12192001"/>
              <a:gd name="connsiteY220" fmla="*/ 1877401 h 2344739"/>
              <a:gd name="connsiteX221" fmla="*/ 445099 w 12192001"/>
              <a:gd name="connsiteY221" fmla="*/ 1839371 h 2344739"/>
              <a:gd name="connsiteX222" fmla="*/ 404015 w 12192001"/>
              <a:gd name="connsiteY222" fmla="*/ 1833548 h 2344739"/>
              <a:gd name="connsiteX223" fmla="*/ 292435 w 12192001"/>
              <a:gd name="connsiteY223" fmla="*/ 1812852 h 2344739"/>
              <a:gd name="connsiteX224" fmla="*/ 118381 w 12192001"/>
              <a:gd name="connsiteY224" fmla="*/ 1761047 h 2344739"/>
              <a:gd name="connsiteX225" fmla="*/ 15526 w 12192001"/>
              <a:gd name="connsiteY225" fmla="*/ 1758191 h 2344739"/>
              <a:gd name="connsiteX226" fmla="*/ 2 w 12192001"/>
              <a:gd name="connsiteY226" fmla="*/ 1752722 h 2344739"/>
              <a:gd name="connsiteX227" fmla="*/ 1 w 12192001"/>
              <a:gd name="connsiteY227" fmla="*/ 762497 h 2344739"/>
              <a:gd name="connsiteX228" fmla="*/ 0 w 12192001"/>
              <a:gd name="connsiteY228" fmla="*/ 762497 h 2344739"/>
              <a:gd name="connsiteX229" fmla="*/ 0 w 12192001"/>
              <a:gd name="connsiteY229" fmla="*/ 222213 h 2344739"/>
              <a:gd name="connsiteX230" fmla="*/ 0 w 12192001"/>
              <a:gd name="connsiteY230"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20047 w 12192001"/>
              <a:gd name="connsiteY213" fmla="*/ 1929661 h 2344739"/>
              <a:gd name="connsiteX214" fmla="*/ 719742 w 12192001"/>
              <a:gd name="connsiteY214" fmla="*/ 1928399 h 2344739"/>
              <a:gd name="connsiteX215" fmla="*/ 708875 w 12192001"/>
              <a:gd name="connsiteY215" fmla="*/ 1922722 h 2344739"/>
              <a:gd name="connsiteX216" fmla="*/ 596792 w 12192001"/>
              <a:gd name="connsiteY216" fmla="*/ 1879864 h 2344739"/>
              <a:gd name="connsiteX217" fmla="*/ 578535 w 12192001"/>
              <a:gd name="connsiteY217" fmla="*/ 1877212 h 2344739"/>
              <a:gd name="connsiteX218" fmla="*/ 571717 w 12192001"/>
              <a:gd name="connsiteY218" fmla="*/ 1877401 h 2344739"/>
              <a:gd name="connsiteX219" fmla="*/ 445099 w 12192001"/>
              <a:gd name="connsiteY219" fmla="*/ 1839371 h 2344739"/>
              <a:gd name="connsiteX220" fmla="*/ 404015 w 12192001"/>
              <a:gd name="connsiteY220" fmla="*/ 1833548 h 2344739"/>
              <a:gd name="connsiteX221" fmla="*/ 292435 w 12192001"/>
              <a:gd name="connsiteY221" fmla="*/ 1812852 h 2344739"/>
              <a:gd name="connsiteX222" fmla="*/ 118381 w 12192001"/>
              <a:gd name="connsiteY222" fmla="*/ 1761047 h 2344739"/>
              <a:gd name="connsiteX223" fmla="*/ 15526 w 12192001"/>
              <a:gd name="connsiteY223" fmla="*/ 1758191 h 2344739"/>
              <a:gd name="connsiteX224" fmla="*/ 2 w 12192001"/>
              <a:gd name="connsiteY224" fmla="*/ 1752722 h 2344739"/>
              <a:gd name="connsiteX225" fmla="*/ 1 w 12192001"/>
              <a:gd name="connsiteY225" fmla="*/ 762497 h 2344739"/>
              <a:gd name="connsiteX226" fmla="*/ 0 w 12192001"/>
              <a:gd name="connsiteY226" fmla="*/ 762497 h 2344739"/>
              <a:gd name="connsiteX227" fmla="*/ 0 w 12192001"/>
              <a:gd name="connsiteY227" fmla="*/ 222213 h 2344739"/>
              <a:gd name="connsiteX228" fmla="*/ 0 w 12192001"/>
              <a:gd name="connsiteY228"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67901 w 12192001"/>
              <a:gd name="connsiteY211" fmla="*/ 1932653 h 2344739"/>
              <a:gd name="connsiteX212" fmla="*/ 720047 w 12192001"/>
              <a:gd name="connsiteY212" fmla="*/ 1929661 h 2344739"/>
              <a:gd name="connsiteX213" fmla="*/ 719742 w 12192001"/>
              <a:gd name="connsiteY213" fmla="*/ 1928399 h 2344739"/>
              <a:gd name="connsiteX214" fmla="*/ 708875 w 12192001"/>
              <a:gd name="connsiteY214" fmla="*/ 1922722 h 2344739"/>
              <a:gd name="connsiteX215" fmla="*/ 596792 w 12192001"/>
              <a:gd name="connsiteY215" fmla="*/ 1879864 h 2344739"/>
              <a:gd name="connsiteX216" fmla="*/ 578535 w 12192001"/>
              <a:gd name="connsiteY216" fmla="*/ 1877212 h 2344739"/>
              <a:gd name="connsiteX217" fmla="*/ 571717 w 12192001"/>
              <a:gd name="connsiteY217" fmla="*/ 1877401 h 2344739"/>
              <a:gd name="connsiteX218" fmla="*/ 445099 w 12192001"/>
              <a:gd name="connsiteY218" fmla="*/ 1839371 h 2344739"/>
              <a:gd name="connsiteX219" fmla="*/ 404015 w 12192001"/>
              <a:gd name="connsiteY219" fmla="*/ 1833548 h 2344739"/>
              <a:gd name="connsiteX220" fmla="*/ 292435 w 12192001"/>
              <a:gd name="connsiteY220" fmla="*/ 1812852 h 2344739"/>
              <a:gd name="connsiteX221" fmla="*/ 118381 w 12192001"/>
              <a:gd name="connsiteY221" fmla="*/ 1761047 h 2344739"/>
              <a:gd name="connsiteX222" fmla="*/ 15526 w 12192001"/>
              <a:gd name="connsiteY222" fmla="*/ 1758191 h 2344739"/>
              <a:gd name="connsiteX223" fmla="*/ 2 w 12192001"/>
              <a:gd name="connsiteY223" fmla="*/ 1752722 h 2344739"/>
              <a:gd name="connsiteX224" fmla="*/ 1 w 12192001"/>
              <a:gd name="connsiteY224" fmla="*/ 762497 h 2344739"/>
              <a:gd name="connsiteX225" fmla="*/ 0 w 12192001"/>
              <a:gd name="connsiteY225" fmla="*/ 762497 h 2344739"/>
              <a:gd name="connsiteX226" fmla="*/ 0 w 12192001"/>
              <a:gd name="connsiteY226" fmla="*/ 222213 h 2344739"/>
              <a:gd name="connsiteX227" fmla="*/ 0 w 12192001"/>
              <a:gd name="connsiteY227"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762497 h 2344739"/>
              <a:gd name="connsiteX225" fmla="*/ 0 w 12192001"/>
              <a:gd name="connsiteY225" fmla="*/ 222213 h 2344739"/>
              <a:gd name="connsiteX226" fmla="*/ 0 w 12192001"/>
              <a:gd name="connsiteY22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222213 h 2344739"/>
              <a:gd name="connsiteX225" fmla="*/ 0 w 12192001"/>
              <a:gd name="connsiteY225"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53521 w 12193149"/>
              <a:gd name="connsiteY90" fmla="*/ 1957169 h 2344739"/>
              <a:gd name="connsiteX91" fmla="*/ 8321252 w 12193149"/>
              <a:gd name="connsiteY91" fmla="*/ 1974587 h 2344739"/>
              <a:gd name="connsiteX92" fmla="*/ 8315581 w 12193149"/>
              <a:gd name="connsiteY92" fmla="*/ 1974913 h 2344739"/>
              <a:gd name="connsiteX93" fmla="*/ 8296322 w 12193149"/>
              <a:gd name="connsiteY93" fmla="*/ 1988808 h 2344739"/>
              <a:gd name="connsiteX94" fmla="*/ 8285424 w 12193149"/>
              <a:gd name="connsiteY94" fmla="*/ 1994631 h 2344739"/>
              <a:gd name="connsiteX95" fmla="*/ 8284298 w 12193149"/>
              <a:gd name="connsiteY95" fmla="*/ 1999074 h 2344739"/>
              <a:gd name="connsiteX96" fmla="*/ 8267224 w 12193149"/>
              <a:gd name="connsiteY96" fmla="*/ 2006249 h 2344739"/>
              <a:gd name="connsiteX97" fmla="*/ 8264525 w 12193149"/>
              <a:gd name="connsiteY97" fmla="*/ 2006019 h 2344739"/>
              <a:gd name="connsiteX98" fmla="*/ 8253181 w 12193149"/>
              <a:gd name="connsiteY98" fmla="*/ 2015862 h 2344739"/>
              <a:gd name="connsiteX99" fmla="*/ 8246982 w 12193149"/>
              <a:gd name="connsiteY99" fmla="*/ 2028854 h 2344739"/>
              <a:gd name="connsiteX100" fmla="*/ 8091420 w 12193149"/>
              <a:gd name="connsiteY100" fmla="*/ 2075015 h 2344739"/>
              <a:gd name="connsiteX101" fmla="*/ 7906555 w 12193149"/>
              <a:gd name="connsiteY101" fmla="*/ 2116988 h 2344739"/>
              <a:gd name="connsiteX102" fmla="*/ 7719893 w 12193149"/>
              <a:gd name="connsiteY102" fmla="*/ 2142703 h 2344739"/>
              <a:gd name="connsiteX103" fmla="*/ 7615495 w 12193149"/>
              <a:gd name="connsiteY103" fmla="*/ 2139232 h 2344739"/>
              <a:gd name="connsiteX104" fmla="*/ 7528691 w 12193149"/>
              <a:gd name="connsiteY104" fmla="*/ 2145060 h 2344739"/>
              <a:gd name="connsiteX105" fmla="*/ 7520719 w 12193149"/>
              <a:gd name="connsiteY105" fmla="*/ 2147613 h 2344739"/>
              <a:gd name="connsiteX106" fmla="*/ 7508559 w 12193149"/>
              <a:gd name="connsiteY106" fmla="*/ 2148948 h 2344739"/>
              <a:gd name="connsiteX107" fmla="*/ 7508188 w 12193149"/>
              <a:gd name="connsiteY107" fmla="*/ 2148621 h 2344739"/>
              <a:gd name="connsiteX108" fmla="*/ 7496943 w 12193149"/>
              <a:gd name="connsiteY108" fmla="*/ 2150573 h 2344739"/>
              <a:gd name="connsiteX109" fmla="*/ 7406539 w 12193149"/>
              <a:gd name="connsiteY109" fmla="*/ 2142468 h 2344739"/>
              <a:gd name="connsiteX110" fmla="*/ 7219707 w 12193149"/>
              <a:gd name="connsiteY110" fmla="*/ 2156680 h 2344739"/>
              <a:gd name="connsiteX111" fmla="*/ 7202249 w 12193149"/>
              <a:gd name="connsiteY111" fmla="*/ 2161230 h 2344739"/>
              <a:gd name="connsiteX112" fmla="*/ 7198152 w 12193149"/>
              <a:gd name="connsiteY112" fmla="*/ 2166588 h 2344739"/>
              <a:gd name="connsiteX113" fmla="*/ 7171956 w 12193149"/>
              <a:gd name="connsiteY113" fmla="*/ 2171236 h 2344739"/>
              <a:gd name="connsiteX114" fmla="*/ 7098136 w 12193149"/>
              <a:gd name="connsiteY114" fmla="*/ 2183464 h 2344739"/>
              <a:gd name="connsiteX115" fmla="*/ 7019644 w 12193149"/>
              <a:gd name="connsiteY115" fmla="*/ 2183090 h 2344739"/>
              <a:gd name="connsiteX116" fmla="*/ 6905294 w 12193149"/>
              <a:gd name="connsiteY116" fmla="*/ 2212596 h 2344739"/>
              <a:gd name="connsiteX117" fmla="*/ 6709370 w 12193149"/>
              <a:gd name="connsiteY117" fmla="*/ 2240551 h 2344739"/>
              <a:gd name="connsiteX118" fmla="*/ 6550602 w 12193149"/>
              <a:gd name="connsiteY118" fmla="*/ 2269327 h 2344739"/>
              <a:gd name="connsiteX119" fmla="*/ 6318708 w 12193149"/>
              <a:gd name="connsiteY119" fmla="*/ 2316127 h 2344739"/>
              <a:gd name="connsiteX120" fmla="*/ 6169822 w 12193149"/>
              <a:gd name="connsiteY120" fmla="*/ 2318214 h 2344739"/>
              <a:gd name="connsiteX121" fmla="*/ 6074996 w 12193149"/>
              <a:gd name="connsiteY121" fmla="*/ 2338676 h 2344739"/>
              <a:gd name="connsiteX122" fmla="*/ 6069677 w 12193149"/>
              <a:gd name="connsiteY122" fmla="*/ 2337139 h 2344739"/>
              <a:gd name="connsiteX123" fmla="*/ 6049786 w 12193149"/>
              <a:gd name="connsiteY123" fmla="*/ 2337822 h 2344739"/>
              <a:gd name="connsiteX124" fmla="*/ 6042433 w 12193149"/>
              <a:gd name="connsiteY124" fmla="*/ 2329473 h 2344739"/>
              <a:gd name="connsiteX125" fmla="*/ 6011238 w 12193149"/>
              <a:gd name="connsiteY125" fmla="*/ 2324380 h 2344739"/>
              <a:gd name="connsiteX126" fmla="*/ 5958523 w 12193149"/>
              <a:gd name="connsiteY126" fmla="*/ 2328024 h 2344739"/>
              <a:gd name="connsiteX127" fmla="*/ 5760067 w 12193149"/>
              <a:gd name="connsiteY127" fmla="*/ 2343716 h 2344739"/>
              <a:gd name="connsiteX128" fmla="*/ 5628108 w 12193149"/>
              <a:gd name="connsiteY128" fmla="*/ 2344739 h 2344739"/>
              <a:gd name="connsiteX129" fmla="*/ 5472054 w 12193149"/>
              <a:gd name="connsiteY129" fmla="*/ 2330719 h 2344739"/>
              <a:gd name="connsiteX130" fmla="*/ 5433909 w 12193149"/>
              <a:gd name="connsiteY130" fmla="*/ 2319466 h 2344739"/>
              <a:gd name="connsiteX131" fmla="*/ 5382817 w 12193149"/>
              <a:gd name="connsiteY131" fmla="*/ 2301764 h 2344739"/>
              <a:gd name="connsiteX132" fmla="*/ 5262912 w 12193149"/>
              <a:gd name="connsiteY132" fmla="*/ 2281347 h 2344739"/>
              <a:gd name="connsiteX133" fmla="*/ 5224109 w 12193149"/>
              <a:gd name="connsiteY133" fmla="*/ 2270223 h 2344739"/>
              <a:gd name="connsiteX134" fmla="*/ 5175808 w 12193149"/>
              <a:gd name="connsiteY134" fmla="*/ 2267233 h 2344739"/>
              <a:gd name="connsiteX135" fmla="*/ 5157702 w 12193149"/>
              <a:gd name="connsiteY135" fmla="*/ 2260010 h 2344739"/>
              <a:gd name="connsiteX136" fmla="*/ 5143747 w 12193149"/>
              <a:gd name="connsiteY136" fmla="*/ 2256610 h 2344739"/>
              <a:gd name="connsiteX137" fmla="*/ 5140744 w 12193149"/>
              <a:gd name="connsiteY137" fmla="*/ 2254509 h 2344739"/>
              <a:gd name="connsiteX138" fmla="*/ 5122807 w 12193149"/>
              <a:gd name="connsiteY138" fmla="*/ 2243656 h 2344739"/>
              <a:gd name="connsiteX139" fmla="*/ 5066938 w 12193149"/>
              <a:gd name="connsiteY139" fmla="*/ 2250227 h 2344739"/>
              <a:gd name="connsiteX140" fmla="*/ 5012662 w 12193149"/>
              <a:gd name="connsiteY140" fmla="*/ 2233846 h 2344739"/>
              <a:gd name="connsiteX141" fmla="*/ 4841589 w 12193149"/>
              <a:gd name="connsiteY141" fmla="*/ 2209829 h 2344739"/>
              <a:gd name="connsiteX142" fmla="*/ 4763595 w 12193149"/>
              <a:gd name="connsiteY142" fmla="*/ 2182061 h 2344739"/>
              <a:gd name="connsiteX143" fmla="*/ 4724334 w 12193149"/>
              <a:gd name="connsiteY143" fmla="*/ 2173047 h 2344739"/>
              <a:gd name="connsiteX144" fmla="*/ 4722324 w 12193149"/>
              <a:gd name="connsiteY144" fmla="*/ 2172298 h 2344739"/>
              <a:gd name="connsiteX145" fmla="*/ 4723259 w 12193149"/>
              <a:gd name="connsiteY145" fmla="*/ 2172087 h 2344739"/>
              <a:gd name="connsiteX146" fmla="*/ 4718350 w 12193149"/>
              <a:gd name="connsiteY146" fmla="*/ 2170817 h 2344739"/>
              <a:gd name="connsiteX147" fmla="*/ 4722324 w 12193149"/>
              <a:gd name="connsiteY147" fmla="*/ 2172298 h 2344739"/>
              <a:gd name="connsiteX148" fmla="*/ 4716674 w 12193149"/>
              <a:gd name="connsiteY148" fmla="*/ 2173573 h 2344739"/>
              <a:gd name="connsiteX149" fmla="*/ 4516962 w 12193149"/>
              <a:gd name="connsiteY149" fmla="*/ 2163671 h 2344739"/>
              <a:gd name="connsiteX150" fmla="*/ 4429691 w 12193149"/>
              <a:gd name="connsiteY150" fmla="*/ 2153020 h 2344739"/>
              <a:gd name="connsiteX151" fmla="*/ 4364023 w 12193149"/>
              <a:gd name="connsiteY151" fmla="*/ 2151674 h 2344739"/>
              <a:gd name="connsiteX152" fmla="*/ 4318114 w 12193149"/>
              <a:gd name="connsiteY152" fmla="*/ 2158289 h 2344739"/>
              <a:gd name="connsiteX153" fmla="*/ 4316258 w 12193149"/>
              <a:gd name="connsiteY153" fmla="*/ 2156948 h 2344739"/>
              <a:gd name="connsiteX154" fmla="*/ 4296292 w 12193149"/>
              <a:gd name="connsiteY154" fmla="*/ 2155069 h 2344739"/>
              <a:gd name="connsiteX155" fmla="*/ 4291212 w 12193149"/>
              <a:gd name="connsiteY155" fmla="*/ 2157986 h 2344739"/>
              <a:gd name="connsiteX156" fmla="*/ 4277290 w 12193149"/>
              <a:gd name="connsiteY156" fmla="*/ 2157740 h 2344739"/>
              <a:gd name="connsiteX157" fmla="*/ 4249265 w 12193149"/>
              <a:gd name="connsiteY157" fmla="*/ 2160064 h 2344739"/>
              <a:gd name="connsiteX158" fmla="*/ 4203199 w 12193149"/>
              <a:gd name="connsiteY158" fmla="*/ 2157269 h 2344739"/>
              <a:gd name="connsiteX159" fmla="*/ 4202893 w 12193149"/>
              <a:gd name="connsiteY159" fmla="*/ 2156010 h 2344739"/>
              <a:gd name="connsiteX160" fmla="*/ 4192396 w 12193149"/>
              <a:gd name="connsiteY160" fmla="*/ 2150376 h 2344739"/>
              <a:gd name="connsiteX161" fmla="*/ 4143893 w 12193149"/>
              <a:gd name="connsiteY161" fmla="*/ 2134511 h 2344739"/>
              <a:gd name="connsiteX162" fmla="*/ 4084245 w 12193149"/>
              <a:gd name="connsiteY162" fmla="*/ 2107978 h 2344739"/>
              <a:gd name="connsiteX163" fmla="*/ 4075694 w 12193149"/>
              <a:gd name="connsiteY163" fmla="*/ 2107143 h 2344739"/>
              <a:gd name="connsiteX164" fmla="*/ 4075575 w 12193149"/>
              <a:gd name="connsiteY164" fmla="*/ 2106844 h 2344739"/>
              <a:gd name="connsiteX165" fmla="*/ 4066658 w 12193149"/>
              <a:gd name="connsiteY165" fmla="*/ 2105400 h 2344739"/>
              <a:gd name="connsiteX166" fmla="*/ 4060102 w 12193149"/>
              <a:gd name="connsiteY166" fmla="*/ 2105618 h 2344739"/>
              <a:gd name="connsiteX167" fmla="*/ 4043512 w 12193149"/>
              <a:gd name="connsiteY167" fmla="*/ 2103997 h 2344739"/>
              <a:gd name="connsiteX168" fmla="*/ 4038145 w 12193149"/>
              <a:gd name="connsiteY168" fmla="*/ 2101563 h 2344739"/>
              <a:gd name="connsiteX169" fmla="*/ 4036511 w 12193149"/>
              <a:gd name="connsiteY169" fmla="*/ 2097896 h 2344739"/>
              <a:gd name="connsiteX170" fmla="*/ 4034926 w 12193149"/>
              <a:gd name="connsiteY170" fmla="*/ 2098131 h 2344739"/>
              <a:gd name="connsiteX171" fmla="*/ 4005686 w 12193149"/>
              <a:gd name="connsiteY171" fmla="*/ 2085563 h 2344739"/>
              <a:gd name="connsiteX172" fmla="*/ 3937994 w 12193149"/>
              <a:gd name="connsiteY172" fmla="*/ 2068106 h 2344739"/>
              <a:gd name="connsiteX173" fmla="*/ 3898423 w 12193149"/>
              <a:gd name="connsiteY173" fmla="*/ 2062451 h 2344739"/>
              <a:gd name="connsiteX174" fmla="*/ 3790908 w 12193149"/>
              <a:gd name="connsiteY174" fmla="*/ 2042213 h 2344739"/>
              <a:gd name="connsiteX175" fmla="*/ 3683661 w 12193149"/>
              <a:gd name="connsiteY175" fmla="*/ 2018290 h 2344739"/>
              <a:gd name="connsiteX176" fmla="*/ 3611183 w 12193149"/>
              <a:gd name="connsiteY176" fmla="*/ 1986019 h 2344739"/>
              <a:gd name="connsiteX177" fmla="*/ 3605003 w 12193149"/>
              <a:gd name="connsiteY177" fmla="*/ 1987381 h 2344739"/>
              <a:gd name="connsiteX178" fmla="*/ 3595884 w 12193149"/>
              <a:gd name="connsiteY178" fmla="*/ 1987545 h 2344739"/>
              <a:gd name="connsiteX179" fmla="*/ 3595649 w 12193149"/>
              <a:gd name="connsiteY179" fmla="*/ 1987276 h 2344739"/>
              <a:gd name="connsiteX180" fmla="*/ 3587126 w 12193149"/>
              <a:gd name="connsiteY180" fmla="*/ 1987966 h 2344739"/>
              <a:gd name="connsiteX181" fmla="*/ 3537283 w 12193149"/>
              <a:gd name="connsiteY181" fmla="*/ 1978267 h 2344739"/>
              <a:gd name="connsiteX182" fmla="*/ 3474371 w 12193149"/>
              <a:gd name="connsiteY182" fmla="*/ 1974606 h 2344739"/>
              <a:gd name="connsiteX183" fmla="*/ 3401876 w 12193149"/>
              <a:gd name="connsiteY183" fmla="*/ 1962558 h 2344739"/>
              <a:gd name="connsiteX184" fmla="*/ 3365036 w 12193149"/>
              <a:gd name="connsiteY184" fmla="*/ 1979510 h 2344739"/>
              <a:gd name="connsiteX185" fmla="*/ 3345174 w 12193149"/>
              <a:gd name="connsiteY185" fmla="*/ 1981192 h 2344739"/>
              <a:gd name="connsiteX186" fmla="*/ 3342846 w 12193149"/>
              <a:gd name="connsiteY186" fmla="*/ 1980217 h 2344739"/>
              <a:gd name="connsiteX187" fmla="*/ 3263504 w 12193149"/>
              <a:gd name="connsiteY187" fmla="*/ 1986094 h 2344739"/>
              <a:gd name="connsiteX188" fmla="*/ 3143704 w 12193149"/>
              <a:gd name="connsiteY188" fmla="*/ 1993869 h 2344739"/>
              <a:gd name="connsiteX189" fmla="*/ 3031439 w 12193149"/>
              <a:gd name="connsiteY189" fmla="*/ 1996512 h 2344739"/>
              <a:gd name="connsiteX190" fmla="*/ 2782717 w 12193149"/>
              <a:gd name="connsiteY190" fmla="*/ 2018333 h 2344739"/>
              <a:gd name="connsiteX191" fmla="*/ 2647675 w 12193149"/>
              <a:gd name="connsiteY191" fmla="*/ 2028869 h 2344739"/>
              <a:gd name="connsiteX192" fmla="*/ 2569176 w 12193149"/>
              <a:gd name="connsiteY192" fmla="*/ 2002628 h 2344739"/>
              <a:gd name="connsiteX193" fmla="*/ 2444403 w 12193149"/>
              <a:gd name="connsiteY193" fmla="*/ 2016529 h 2344739"/>
              <a:gd name="connsiteX194" fmla="*/ 2316260 w 12193149"/>
              <a:gd name="connsiteY194" fmla="*/ 2024996 h 2344739"/>
              <a:gd name="connsiteX195" fmla="*/ 2209726 w 12193149"/>
              <a:gd name="connsiteY195" fmla="*/ 2019763 h 2344739"/>
              <a:gd name="connsiteX196" fmla="*/ 2095813 w 12193149"/>
              <a:gd name="connsiteY196" fmla="*/ 2003052 h 2344739"/>
              <a:gd name="connsiteX197" fmla="*/ 1998504 w 12193149"/>
              <a:gd name="connsiteY197" fmla="*/ 1995032 h 2344739"/>
              <a:gd name="connsiteX198" fmla="*/ 1929320 w 12193149"/>
              <a:gd name="connsiteY198" fmla="*/ 2016977 h 2344739"/>
              <a:gd name="connsiteX199" fmla="*/ 1922798 w 12193149"/>
              <a:gd name="connsiteY199" fmla="*/ 2012146 h 2344739"/>
              <a:gd name="connsiteX200" fmla="*/ 1874228 w 12193149"/>
              <a:gd name="connsiteY200" fmla="*/ 2013741 h 2344739"/>
              <a:gd name="connsiteX201" fmla="*/ 1787803 w 12193149"/>
              <a:gd name="connsiteY201" fmla="*/ 2041363 h 2344739"/>
              <a:gd name="connsiteX202" fmla="*/ 1739352 w 12193149"/>
              <a:gd name="connsiteY202" fmla="*/ 2036312 h 2344739"/>
              <a:gd name="connsiteX203" fmla="*/ 1676219 w 12193149"/>
              <a:gd name="connsiteY203" fmla="*/ 2019963 h 2344739"/>
              <a:gd name="connsiteX204" fmla="*/ 1609817 w 12193149"/>
              <a:gd name="connsiteY204" fmla="*/ 2013066 h 2344739"/>
              <a:gd name="connsiteX205" fmla="*/ 1497258 w 12193149"/>
              <a:gd name="connsiteY205" fmla="*/ 1987476 h 2344739"/>
              <a:gd name="connsiteX206" fmla="*/ 1151127 w 12193149"/>
              <a:gd name="connsiteY206" fmla="*/ 1938041 h 2344739"/>
              <a:gd name="connsiteX207" fmla="*/ 859417 w 12193149"/>
              <a:gd name="connsiteY207" fmla="*/ 1928608 h 2344739"/>
              <a:gd name="connsiteX208" fmla="*/ 838688 w 12193149"/>
              <a:gd name="connsiteY208" fmla="*/ 1929821 h 2344739"/>
              <a:gd name="connsiteX209" fmla="*/ 817957 w 12193149"/>
              <a:gd name="connsiteY209" fmla="*/ 1927857 h 2344739"/>
              <a:gd name="connsiteX210" fmla="*/ 812654 w 12193149"/>
              <a:gd name="connsiteY210" fmla="*/ 1930751 h 2344739"/>
              <a:gd name="connsiteX211" fmla="*/ 721195 w 12193149"/>
              <a:gd name="connsiteY211" fmla="*/ 1929661 h 2344739"/>
              <a:gd name="connsiteX212" fmla="*/ 720890 w 12193149"/>
              <a:gd name="connsiteY212" fmla="*/ 1928399 h 2344739"/>
              <a:gd name="connsiteX213" fmla="*/ 710023 w 12193149"/>
              <a:gd name="connsiteY213" fmla="*/ 1922722 h 2344739"/>
              <a:gd name="connsiteX214" fmla="*/ 597940 w 12193149"/>
              <a:gd name="connsiteY214" fmla="*/ 1879864 h 2344739"/>
              <a:gd name="connsiteX215" fmla="*/ 579683 w 12193149"/>
              <a:gd name="connsiteY215" fmla="*/ 1877212 h 2344739"/>
              <a:gd name="connsiteX216" fmla="*/ 572865 w 12193149"/>
              <a:gd name="connsiteY216" fmla="*/ 1877401 h 2344739"/>
              <a:gd name="connsiteX217" fmla="*/ 446247 w 12193149"/>
              <a:gd name="connsiteY217" fmla="*/ 1839371 h 2344739"/>
              <a:gd name="connsiteX218" fmla="*/ 405163 w 12193149"/>
              <a:gd name="connsiteY218" fmla="*/ 1833548 h 2344739"/>
              <a:gd name="connsiteX219" fmla="*/ 293583 w 12193149"/>
              <a:gd name="connsiteY219" fmla="*/ 1812852 h 2344739"/>
              <a:gd name="connsiteX220" fmla="*/ 119529 w 12193149"/>
              <a:gd name="connsiteY220" fmla="*/ 1761047 h 2344739"/>
              <a:gd name="connsiteX221" fmla="*/ 16674 w 12193149"/>
              <a:gd name="connsiteY221" fmla="*/ 1758191 h 2344739"/>
              <a:gd name="connsiteX222" fmla="*/ 1150 w 12193149"/>
              <a:gd name="connsiteY222" fmla="*/ 1752722 h 2344739"/>
              <a:gd name="connsiteX223" fmla="*/ 1148 w 12193149"/>
              <a:gd name="connsiteY223" fmla="*/ 222213 h 2344739"/>
              <a:gd name="connsiteX224" fmla="*/ 1148 w 12193149"/>
              <a:gd name="connsiteY224"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21252 w 12193149"/>
              <a:gd name="connsiteY90" fmla="*/ 1974587 h 2344739"/>
              <a:gd name="connsiteX91" fmla="*/ 8315581 w 12193149"/>
              <a:gd name="connsiteY91" fmla="*/ 1974913 h 2344739"/>
              <a:gd name="connsiteX92" fmla="*/ 8296322 w 12193149"/>
              <a:gd name="connsiteY92" fmla="*/ 1988808 h 2344739"/>
              <a:gd name="connsiteX93" fmla="*/ 8285424 w 12193149"/>
              <a:gd name="connsiteY93" fmla="*/ 1994631 h 2344739"/>
              <a:gd name="connsiteX94" fmla="*/ 8284298 w 12193149"/>
              <a:gd name="connsiteY94" fmla="*/ 1999074 h 2344739"/>
              <a:gd name="connsiteX95" fmla="*/ 8267224 w 12193149"/>
              <a:gd name="connsiteY95" fmla="*/ 2006249 h 2344739"/>
              <a:gd name="connsiteX96" fmla="*/ 8264525 w 12193149"/>
              <a:gd name="connsiteY96" fmla="*/ 2006019 h 2344739"/>
              <a:gd name="connsiteX97" fmla="*/ 8253181 w 12193149"/>
              <a:gd name="connsiteY97" fmla="*/ 2015862 h 2344739"/>
              <a:gd name="connsiteX98" fmla="*/ 8246982 w 12193149"/>
              <a:gd name="connsiteY98" fmla="*/ 2028854 h 2344739"/>
              <a:gd name="connsiteX99" fmla="*/ 8091420 w 12193149"/>
              <a:gd name="connsiteY99" fmla="*/ 2075015 h 2344739"/>
              <a:gd name="connsiteX100" fmla="*/ 7906555 w 12193149"/>
              <a:gd name="connsiteY100" fmla="*/ 2116988 h 2344739"/>
              <a:gd name="connsiteX101" fmla="*/ 7719893 w 12193149"/>
              <a:gd name="connsiteY101" fmla="*/ 2142703 h 2344739"/>
              <a:gd name="connsiteX102" fmla="*/ 7615495 w 12193149"/>
              <a:gd name="connsiteY102" fmla="*/ 2139232 h 2344739"/>
              <a:gd name="connsiteX103" fmla="*/ 7528691 w 12193149"/>
              <a:gd name="connsiteY103" fmla="*/ 2145060 h 2344739"/>
              <a:gd name="connsiteX104" fmla="*/ 7520719 w 12193149"/>
              <a:gd name="connsiteY104" fmla="*/ 2147613 h 2344739"/>
              <a:gd name="connsiteX105" fmla="*/ 7508559 w 12193149"/>
              <a:gd name="connsiteY105" fmla="*/ 2148948 h 2344739"/>
              <a:gd name="connsiteX106" fmla="*/ 7508188 w 12193149"/>
              <a:gd name="connsiteY106" fmla="*/ 2148621 h 2344739"/>
              <a:gd name="connsiteX107" fmla="*/ 7496943 w 12193149"/>
              <a:gd name="connsiteY107" fmla="*/ 2150573 h 2344739"/>
              <a:gd name="connsiteX108" fmla="*/ 7406539 w 12193149"/>
              <a:gd name="connsiteY108" fmla="*/ 2142468 h 2344739"/>
              <a:gd name="connsiteX109" fmla="*/ 7219707 w 12193149"/>
              <a:gd name="connsiteY109" fmla="*/ 2156680 h 2344739"/>
              <a:gd name="connsiteX110" fmla="*/ 7202249 w 12193149"/>
              <a:gd name="connsiteY110" fmla="*/ 2161230 h 2344739"/>
              <a:gd name="connsiteX111" fmla="*/ 7198152 w 12193149"/>
              <a:gd name="connsiteY111" fmla="*/ 2166588 h 2344739"/>
              <a:gd name="connsiteX112" fmla="*/ 7171956 w 12193149"/>
              <a:gd name="connsiteY112" fmla="*/ 2171236 h 2344739"/>
              <a:gd name="connsiteX113" fmla="*/ 7098136 w 12193149"/>
              <a:gd name="connsiteY113" fmla="*/ 2183464 h 2344739"/>
              <a:gd name="connsiteX114" fmla="*/ 7019644 w 12193149"/>
              <a:gd name="connsiteY114" fmla="*/ 2183090 h 2344739"/>
              <a:gd name="connsiteX115" fmla="*/ 6905294 w 12193149"/>
              <a:gd name="connsiteY115" fmla="*/ 2212596 h 2344739"/>
              <a:gd name="connsiteX116" fmla="*/ 6709370 w 12193149"/>
              <a:gd name="connsiteY116" fmla="*/ 2240551 h 2344739"/>
              <a:gd name="connsiteX117" fmla="*/ 6550602 w 12193149"/>
              <a:gd name="connsiteY117" fmla="*/ 2269327 h 2344739"/>
              <a:gd name="connsiteX118" fmla="*/ 6318708 w 12193149"/>
              <a:gd name="connsiteY118" fmla="*/ 2316127 h 2344739"/>
              <a:gd name="connsiteX119" fmla="*/ 6169822 w 12193149"/>
              <a:gd name="connsiteY119" fmla="*/ 2318214 h 2344739"/>
              <a:gd name="connsiteX120" fmla="*/ 6074996 w 12193149"/>
              <a:gd name="connsiteY120" fmla="*/ 2338676 h 2344739"/>
              <a:gd name="connsiteX121" fmla="*/ 6069677 w 12193149"/>
              <a:gd name="connsiteY121" fmla="*/ 2337139 h 2344739"/>
              <a:gd name="connsiteX122" fmla="*/ 6049786 w 12193149"/>
              <a:gd name="connsiteY122" fmla="*/ 2337822 h 2344739"/>
              <a:gd name="connsiteX123" fmla="*/ 6042433 w 12193149"/>
              <a:gd name="connsiteY123" fmla="*/ 2329473 h 2344739"/>
              <a:gd name="connsiteX124" fmla="*/ 6011238 w 12193149"/>
              <a:gd name="connsiteY124" fmla="*/ 2324380 h 2344739"/>
              <a:gd name="connsiteX125" fmla="*/ 5958523 w 12193149"/>
              <a:gd name="connsiteY125" fmla="*/ 2328024 h 2344739"/>
              <a:gd name="connsiteX126" fmla="*/ 5760067 w 12193149"/>
              <a:gd name="connsiteY126" fmla="*/ 2343716 h 2344739"/>
              <a:gd name="connsiteX127" fmla="*/ 5628108 w 12193149"/>
              <a:gd name="connsiteY127" fmla="*/ 2344739 h 2344739"/>
              <a:gd name="connsiteX128" fmla="*/ 5472054 w 12193149"/>
              <a:gd name="connsiteY128" fmla="*/ 2330719 h 2344739"/>
              <a:gd name="connsiteX129" fmla="*/ 5433909 w 12193149"/>
              <a:gd name="connsiteY129" fmla="*/ 2319466 h 2344739"/>
              <a:gd name="connsiteX130" fmla="*/ 5382817 w 12193149"/>
              <a:gd name="connsiteY130" fmla="*/ 2301764 h 2344739"/>
              <a:gd name="connsiteX131" fmla="*/ 5262912 w 12193149"/>
              <a:gd name="connsiteY131" fmla="*/ 2281347 h 2344739"/>
              <a:gd name="connsiteX132" fmla="*/ 5224109 w 12193149"/>
              <a:gd name="connsiteY132" fmla="*/ 2270223 h 2344739"/>
              <a:gd name="connsiteX133" fmla="*/ 5175808 w 12193149"/>
              <a:gd name="connsiteY133" fmla="*/ 2267233 h 2344739"/>
              <a:gd name="connsiteX134" fmla="*/ 5157702 w 12193149"/>
              <a:gd name="connsiteY134" fmla="*/ 2260010 h 2344739"/>
              <a:gd name="connsiteX135" fmla="*/ 5143747 w 12193149"/>
              <a:gd name="connsiteY135" fmla="*/ 2256610 h 2344739"/>
              <a:gd name="connsiteX136" fmla="*/ 5140744 w 12193149"/>
              <a:gd name="connsiteY136" fmla="*/ 2254509 h 2344739"/>
              <a:gd name="connsiteX137" fmla="*/ 5122807 w 12193149"/>
              <a:gd name="connsiteY137" fmla="*/ 2243656 h 2344739"/>
              <a:gd name="connsiteX138" fmla="*/ 5066938 w 12193149"/>
              <a:gd name="connsiteY138" fmla="*/ 2250227 h 2344739"/>
              <a:gd name="connsiteX139" fmla="*/ 5012662 w 12193149"/>
              <a:gd name="connsiteY139" fmla="*/ 2233846 h 2344739"/>
              <a:gd name="connsiteX140" fmla="*/ 4841589 w 12193149"/>
              <a:gd name="connsiteY140" fmla="*/ 2209829 h 2344739"/>
              <a:gd name="connsiteX141" fmla="*/ 4763595 w 12193149"/>
              <a:gd name="connsiteY141" fmla="*/ 2182061 h 2344739"/>
              <a:gd name="connsiteX142" fmla="*/ 4724334 w 12193149"/>
              <a:gd name="connsiteY142" fmla="*/ 2173047 h 2344739"/>
              <a:gd name="connsiteX143" fmla="*/ 4722324 w 12193149"/>
              <a:gd name="connsiteY143" fmla="*/ 2172298 h 2344739"/>
              <a:gd name="connsiteX144" fmla="*/ 4723259 w 12193149"/>
              <a:gd name="connsiteY144" fmla="*/ 2172087 h 2344739"/>
              <a:gd name="connsiteX145" fmla="*/ 4718350 w 12193149"/>
              <a:gd name="connsiteY145" fmla="*/ 2170817 h 2344739"/>
              <a:gd name="connsiteX146" fmla="*/ 4722324 w 12193149"/>
              <a:gd name="connsiteY146" fmla="*/ 2172298 h 2344739"/>
              <a:gd name="connsiteX147" fmla="*/ 4716674 w 12193149"/>
              <a:gd name="connsiteY147" fmla="*/ 2173573 h 2344739"/>
              <a:gd name="connsiteX148" fmla="*/ 4516962 w 12193149"/>
              <a:gd name="connsiteY148" fmla="*/ 2163671 h 2344739"/>
              <a:gd name="connsiteX149" fmla="*/ 4429691 w 12193149"/>
              <a:gd name="connsiteY149" fmla="*/ 2153020 h 2344739"/>
              <a:gd name="connsiteX150" fmla="*/ 4364023 w 12193149"/>
              <a:gd name="connsiteY150" fmla="*/ 2151674 h 2344739"/>
              <a:gd name="connsiteX151" fmla="*/ 4318114 w 12193149"/>
              <a:gd name="connsiteY151" fmla="*/ 2158289 h 2344739"/>
              <a:gd name="connsiteX152" fmla="*/ 4316258 w 12193149"/>
              <a:gd name="connsiteY152" fmla="*/ 2156948 h 2344739"/>
              <a:gd name="connsiteX153" fmla="*/ 4296292 w 12193149"/>
              <a:gd name="connsiteY153" fmla="*/ 2155069 h 2344739"/>
              <a:gd name="connsiteX154" fmla="*/ 4291212 w 12193149"/>
              <a:gd name="connsiteY154" fmla="*/ 2157986 h 2344739"/>
              <a:gd name="connsiteX155" fmla="*/ 4277290 w 12193149"/>
              <a:gd name="connsiteY155" fmla="*/ 2157740 h 2344739"/>
              <a:gd name="connsiteX156" fmla="*/ 4249265 w 12193149"/>
              <a:gd name="connsiteY156" fmla="*/ 2160064 h 2344739"/>
              <a:gd name="connsiteX157" fmla="*/ 4203199 w 12193149"/>
              <a:gd name="connsiteY157" fmla="*/ 2157269 h 2344739"/>
              <a:gd name="connsiteX158" fmla="*/ 4202893 w 12193149"/>
              <a:gd name="connsiteY158" fmla="*/ 2156010 h 2344739"/>
              <a:gd name="connsiteX159" fmla="*/ 4192396 w 12193149"/>
              <a:gd name="connsiteY159" fmla="*/ 2150376 h 2344739"/>
              <a:gd name="connsiteX160" fmla="*/ 4143893 w 12193149"/>
              <a:gd name="connsiteY160" fmla="*/ 2134511 h 2344739"/>
              <a:gd name="connsiteX161" fmla="*/ 4084245 w 12193149"/>
              <a:gd name="connsiteY161" fmla="*/ 2107978 h 2344739"/>
              <a:gd name="connsiteX162" fmla="*/ 4075694 w 12193149"/>
              <a:gd name="connsiteY162" fmla="*/ 2107143 h 2344739"/>
              <a:gd name="connsiteX163" fmla="*/ 4075575 w 12193149"/>
              <a:gd name="connsiteY163" fmla="*/ 2106844 h 2344739"/>
              <a:gd name="connsiteX164" fmla="*/ 4066658 w 12193149"/>
              <a:gd name="connsiteY164" fmla="*/ 2105400 h 2344739"/>
              <a:gd name="connsiteX165" fmla="*/ 4060102 w 12193149"/>
              <a:gd name="connsiteY165" fmla="*/ 2105618 h 2344739"/>
              <a:gd name="connsiteX166" fmla="*/ 4043512 w 12193149"/>
              <a:gd name="connsiteY166" fmla="*/ 2103997 h 2344739"/>
              <a:gd name="connsiteX167" fmla="*/ 4038145 w 12193149"/>
              <a:gd name="connsiteY167" fmla="*/ 2101563 h 2344739"/>
              <a:gd name="connsiteX168" fmla="*/ 4036511 w 12193149"/>
              <a:gd name="connsiteY168" fmla="*/ 2097896 h 2344739"/>
              <a:gd name="connsiteX169" fmla="*/ 4034926 w 12193149"/>
              <a:gd name="connsiteY169" fmla="*/ 2098131 h 2344739"/>
              <a:gd name="connsiteX170" fmla="*/ 4005686 w 12193149"/>
              <a:gd name="connsiteY170" fmla="*/ 2085563 h 2344739"/>
              <a:gd name="connsiteX171" fmla="*/ 3937994 w 12193149"/>
              <a:gd name="connsiteY171" fmla="*/ 2068106 h 2344739"/>
              <a:gd name="connsiteX172" fmla="*/ 3898423 w 12193149"/>
              <a:gd name="connsiteY172" fmla="*/ 2062451 h 2344739"/>
              <a:gd name="connsiteX173" fmla="*/ 3790908 w 12193149"/>
              <a:gd name="connsiteY173" fmla="*/ 2042213 h 2344739"/>
              <a:gd name="connsiteX174" fmla="*/ 3683661 w 12193149"/>
              <a:gd name="connsiteY174" fmla="*/ 2018290 h 2344739"/>
              <a:gd name="connsiteX175" fmla="*/ 3611183 w 12193149"/>
              <a:gd name="connsiteY175" fmla="*/ 1986019 h 2344739"/>
              <a:gd name="connsiteX176" fmla="*/ 3605003 w 12193149"/>
              <a:gd name="connsiteY176" fmla="*/ 1987381 h 2344739"/>
              <a:gd name="connsiteX177" fmla="*/ 3595884 w 12193149"/>
              <a:gd name="connsiteY177" fmla="*/ 1987545 h 2344739"/>
              <a:gd name="connsiteX178" fmla="*/ 3595649 w 12193149"/>
              <a:gd name="connsiteY178" fmla="*/ 1987276 h 2344739"/>
              <a:gd name="connsiteX179" fmla="*/ 3587126 w 12193149"/>
              <a:gd name="connsiteY179" fmla="*/ 1987966 h 2344739"/>
              <a:gd name="connsiteX180" fmla="*/ 3537283 w 12193149"/>
              <a:gd name="connsiteY180" fmla="*/ 1978267 h 2344739"/>
              <a:gd name="connsiteX181" fmla="*/ 3474371 w 12193149"/>
              <a:gd name="connsiteY181" fmla="*/ 1974606 h 2344739"/>
              <a:gd name="connsiteX182" fmla="*/ 3401876 w 12193149"/>
              <a:gd name="connsiteY182" fmla="*/ 1962558 h 2344739"/>
              <a:gd name="connsiteX183" fmla="*/ 3365036 w 12193149"/>
              <a:gd name="connsiteY183" fmla="*/ 1979510 h 2344739"/>
              <a:gd name="connsiteX184" fmla="*/ 3345174 w 12193149"/>
              <a:gd name="connsiteY184" fmla="*/ 1981192 h 2344739"/>
              <a:gd name="connsiteX185" fmla="*/ 3342846 w 12193149"/>
              <a:gd name="connsiteY185" fmla="*/ 1980217 h 2344739"/>
              <a:gd name="connsiteX186" fmla="*/ 3263504 w 12193149"/>
              <a:gd name="connsiteY186" fmla="*/ 1986094 h 2344739"/>
              <a:gd name="connsiteX187" fmla="*/ 3143704 w 12193149"/>
              <a:gd name="connsiteY187" fmla="*/ 1993869 h 2344739"/>
              <a:gd name="connsiteX188" fmla="*/ 3031439 w 12193149"/>
              <a:gd name="connsiteY188" fmla="*/ 1996512 h 2344739"/>
              <a:gd name="connsiteX189" fmla="*/ 2782717 w 12193149"/>
              <a:gd name="connsiteY189" fmla="*/ 2018333 h 2344739"/>
              <a:gd name="connsiteX190" fmla="*/ 2647675 w 12193149"/>
              <a:gd name="connsiteY190" fmla="*/ 2028869 h 2344739"/>
              <a:gd name="connsiteX191" fmla="*/ 2569176 w 12193149"/>
              <a:gd name="connsiteY191" fmla="*/ 2002628 h 2344739"/>
              <a:gd name="connsiteX192" fmla="*/ 2444403 w 12193149"/>
              <a:gd name="connsiteY192" fmla="*/ 2016529 h 2344739"/>
              <a:gd name="connsiteX193" fmla="*/ 2316260 w 12193149"/>
              <a:gd name="connsiteY193" fmla="*/ 2024996 h 2344739"/>
              <a:gd name="connsiteX194" fmla="*/ 2209726 w 12193149"/>
              <a:gd name="connsiteY194" fmla="*/ 2019763 h 2344739"/>
              <a:gd name="connsiteX195" fmla="*/ 2095813 w 12193149"/>
              <a:gd name="connsiteY195" fmla="*/ 2003052 h 2344739"/>
              <a:gd name="connsiteX196" fmla="*/ 1998504 w 12193149"/>
              <a:gd name="connsiteY196" fmla="*/ 1995032 h 2344739"/>
              <a:gd name="connsiteX197" fmla="*/ 1929320 w 12193149"/>
              <a:gd name="connsiteY197" fmla="*/ 2016977 h 2344739"/>
              <a:gd name="connsiteX198" fmla="*/ 1922798 w 12193149"/>
              <a:gd name="connsiteY198" fmla="*/ 2012146 h 2344739"/>
              <a:gd name="connsiteX199" fmla="*/ 1874228 w 12193149"/>
              <a:gd name="connsiteY199" fmla="*/ 2013741 h 2344739"/>
              <a:gd name="connsiteX200" fmla="*/ 1787803 w 12193149"/>
              <a:gd name="connsiteY200" fmla="*/ 2041363 h 2344739"/>
              <a:gd name="connsiteX201" fmla="*/ 1739352 w 12193149"/>
              <a:gd name="connsiteY201" fmla="*/ 2036312 h 2344739"/>
              <a:gd name="connsiteX202" fmla="*/ 1676219 w 12193149"/>
              <a:gd name="connsiteY202" fmla="*/ 2019963 h 2344739"/>
              <a:gd name="connsiteX203" fmla="*/ 1609817 w 12193149"/>
              <a:gd name="connsiteY203" fmla="*/ 2013066 h 2344739"/>
              <a:gd name="connsiteX204" fmla="*/ 1497258 w 12193149"/>
              <a:gd name="connsiteY204" fmla="*/ 1987476 h 2344739"/>
              <a:gd name="connsiteX205" fmla="*/ 1151127 w 12193149"/>
              <a:gd name="connsiteY205" fmla="*/ 1938041 h 2344739"/>
              <a:gd name="connsiteX206" fmla="*/ 859417 w 12193149"/>
              <a:gd name="connsiteY206" fmla="*/ 1928608 h 2344739"/>
              <a:gd name="connsiteX207" fmla="*/ 838688 w 12193149"/>
              <a:gd name="connsiteY207" fmla="*/ 1929821 h 2344739"/>
              <a:gd name="connsiteX208" fmla="*/ 817957 w 12193149"/>
              <a:gd name="connsiteY208" fmla="*/ 1927857 h 2344739"/>
              <a:gd name="connsiteX209" fmla="*/ 812654 w 12193149"/>
              <a:gd name="connsiteY209" fmla="*/ 1930751 h 2344739"/>
              <a:gd name="connsiteX210" fmla="*/ 721195 w 12193149"/>
              <a:gd name="connsiteY210" fmla="*/ 1929661 h 2344739"/>
              <a:gd name="connsiteX211" fmla="*/ 720890 w 12193149"/>
              <a:gd name="connsiteY211" fmla="*/ 1928399 h 2344739"/>
              <a:gd name="connsiteX212" fmla="*/ 710023 w 12193149"/>
              <a:gd name="connsiteY212" fmla="*/ 1922722 h 2344739"/>
              <a:gd name="connsiteX213" fmla="*/ 597940 w 12193149"/>
              <a:gd name="connsiteY213" fmla="*/ 1879864 h 2344739"/>
              <a:gd name="connsiteX214" fmla="*/ 579683 w 12193149"/>
              <a:gd name="connsiteY214" fmla="*/ 1877212 h 2344739"/>
              <a:gd name="connsiteX215" fmla="*/ 572865 w 12193149"/>
              <a:gd name="connsiteY215" fmla="*/ 1877401 h 2344739"/>
              <a:gd name="connsiteX216" fmla="*/ 446247 w 12193149"/>
              <a:gd name="connsiteY216" fmla="*/ 1839371 h 2344739"/>
              <a:gd name="connsiteX217" fmla="*/ 405163 w 12193149"/>
              <a:gd name="connsiteY217" fmla="*/ 1833548 h 2344739"/>
              <a:gd name="connsiteX218" fmla="*/ 293583 w 12193149"/>
              <a:gd name="connsiteY218" fmla="*/ 1812852 h 2344739"/>
              <a:gd name="connsiteX219" fmla="*/ 119529 w 12193149"/>
              <a:gd name="connsiteY219" fmla="*/ 1761047 h 2344739"/>
              <a:gd name="connsiteX220" fmla="*/ 16674 w 12193149"/>
              <a:gd name="connsiteY220" fmla="*/ 1758191 h 2344739"/>
              <a:gd name="connsiteX221" fmla="*/ 1150 w 12193149"/>
              <a:gd name="connsiteY221" fmla="*/ 1752722 h 2344739"/>
              <a:gd name="connsiteX222" fmla="*/ 1148 w 12193149"/>
              <a:gd name="connsiteY222" fmla="*/ 222213 h 2344739"/>
              <a:gd name="connsiteX223" fmla="*/ 1148 w 12193149"/>
              <a:gd name="connsiteY223"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14960 w 12193149"/>
              <a:gd name="connsiteY68" fmla="*/ 1919069 h 2344739"/>
              <a:gd name="connsiteX69" fmla="*/ 9054601 w 12193149"/>
              <a:gd name="connsiteY69" fmla="*/ 1910755 h 2344739"/>
              <a:gd name="connsiteX70" fmla="*/ 9006634 w 12193149"/>
              <a:gd name="connsiteY70" fmla="*/ 1914040 h 2344739"/>
              <a:gd name="connsiteX71" fmla="*/ 9006349 w 12193149"/>
              <a:gd name="connsiteY71" fmla="*/ 1913800 h 2344739"/>
              <a:gd name="connsiteX72" fmla="*/ 8997380 w 12193149"/>
              <a:gd name="connsiteY72" fmla="*/ 1915011 h 2344739"/>
              <a:gd name="connsiteX73" fmla="*/ 8991542 w 12193149"/>
              <a:gd name="connsiteY73" fmla="*/ 1917072 h 2344739"/>
              <a:gd name="connsiteX74" fmla="*/ 8975485 w 12193149"/>
              <a:gd name="connsiteY74" fmla="*/ 1920298 h 2344739"/>
              <a:gd name="connsiteX75" fmla="*/ 8969159 w 12193149"/>
              <a:gd name="connsiteY75" fmla="*/ 1919598 h 2344739"/>
              <a:gd name="connsiteX76" fmla="*/ 8964196 w 12193149"/>
              <a:gd name="connsiteY76" fmla="*/ 1917373 h 2344739"/>
              <a:gd name="connsiteX77" fmla="*/ 8930136 w 12193149"/>
              <a:gd name="connsiteY77" fmla="*/ 1914185 h 2344739"/>
              <a:gd name="connsiteX78" fmla="*/ 8753592 w 12193149"/>
              <a:gd name="connsiteY78" fmla="*/ 1933417 h 2344739"/>
              <a:gd name="connsiteX79" fmla="*/ 8708995 w 12193149"/>
              <a:gd name="connsiteY79" fmla="*/ 1935518 h 2344739"/>
              <a:gd name="connsiteX80" fmla="*/ 8597219 w 12193149"/>
              <a:gd name="connsiteY80" fmla="*/ 1944090 h 2344739"/>
              <a:gd name="connsiteX81" fmla="*/ 8526378 w 12193149"/>
              <a:gd name="connsiteY81" fmla="*/ 1929248 h 2344739"/>
              <a:gd name="connsiteX82" fmla="*/ 8512131 w 12193149"/>
              <a:gd name="connsiteY82" fmla="*/ 1935163 h 2344739"/>
              <a:gd name="connsiteX83" fmla="*/ 8507315 w 12193149"/>
              <a:gd name="connsiteY83" fmla="*/ 1938164 h 2344739"/>
              <a:gd name="connsiteX84" fmla="*/ 8499116 w 12193149"/>
              <a:gd name="connsiteY84" fmla="*/ 1940902 h 2344739"/>
              <a:gd name="connsiteX85" fmla="*/ 8498742 w 12193149"/>
              <a:gd name="connsiteY85" fmla="*/ 1940723 h 2344739"/>
              <a:gd name="connsiteX86" fmla="*/ 8491397 w 12193149"/>
              <a:gd name="connsiteY86" fmla="*/ 1943773 h 2344739"/>
              <a:gd name="connsiteX87" fmla="*/ 8368330 w 12193149"/>
              <a:gd name="connsiteY87" fmla="*/ 1957815 h 2344739"/>
              <a:gd name="connsiteX88" fmla="*/ 8354947 w 12193149"/>
              <a:gd name="connsiteY88" fmla="*/ 1958009 h 2344739"/>
              <a:gd name="connsiteX89" fmla="*/ 8321252 w 12193149"/>
              <a:gd name="connsiteY89" fmla="*/ 1974587 h 2344739"/>
              <a:gd name="connsiteX90" fmla="*/ 8315581 w 12193149"/>
              <a:gd name="connsiteY90" fmla="*/ 1974913 h 2344739"/>
              <a:gd name="connsiteX91" fmla="*/ 8296322 w 12193149"/>
              <a:gd name="connsiteY91" fmla="*/ 1988808 h 2344739"/>
              <a:gd name="connsiteX92" fmla="*/ 8285424 w 12193149"/>
              <a:gd name="connsiteY92" fmla="*/ 1994631 h 2344739"/>
              <a:gd name="connsiteX93" fmla="*/ 8284298 w 12193149"/>
              <a:gd name="connsiteY93" fmla="*/ 1999074 h 2344739"/>
              <a:gd name="connsiteX94" fmla="*/ 8267224 w 12193149"/>
              <a:gd name="connsiteY94" fmla="*/ 2006249 h 2344739"/>
              <a:gd name="connsiteX95" fmla="*/ 8264525 w 12193149"/>
              <a:gd name="connsiteY95" fmla="*/ 2006019 h 2344739"/>
              <a:gd name="connsiteX96" fmla="*/ 8253181 w 12193149"/>
              <a:gd name="connsiteY96" fmla="*/ 2015862 h 2344739"/>
              <a:gd name="connsiteX97" fmla="*/ 8246982 w 12193149"/>
              <a:gd name="connsiteY97" fmla="*/ 2028854 h 2344739"/>
              <a:gd name="connsiteX98" fmla="*/ 8091420 w 12193149"/>
              <a:gd name="connsiteY98" fmla="*/ 2075015 h 2344739"/>
              <a:gd name="connsiteX99" fmla="*/ 7906555 w 12193149"/>
              <a:gd name="connsiteY99" fmla="*/ 2116988 h 2344739"/>
              <a:gd name="connsiteX100" fmla="*/ 7719893 w 12193149"/>
              <a:gd name="connsiteY100" fmla="*/ 2142703 h 2344739"/>
              <a:gd name="connsiteX101" fmla="*/ 7615495 w 12193149"/>
              <a:gd name="connsiteY101" fmla="*/ 2139232 h 2344739"/>
              <a:gd name="connsiteX102" fmla="*/ 7528691 w 12193149"/>
              <a:gd name="connsiteY102" fmla="*/ 2145060 h 2344739"/>
              <a:gd name="connsiteX103" fmla="*/ 7520719 w 12193149"/>
              <a:gd name="connsiteY103" fmla="*/ 2147613 h 2344739"/>
              <a:gd name="connsiteX104" fmla="*/ 7508559 w 12193149"/>
              <a:gd name="connsiteY104" fmla="*/ 2148948 h 2344739"/>
              <a:gd name="connsiteX105" fmla="*/ 7508188 w 12193149"/>
              <a:gd name="connsiteY105" fmla="*/ 2148621 h 2344739"/>
              <a:gd name="connsiteX106" fmla="*/ 7496943 w 12193149"/>
              <a:gd name="connsiteY106" fmla="*/ 2150573 h 2344739"/>
              <a:gd name="connsiteX107" fmla="*/ 7406539 w 12193149"/>
              <a:gd name="connsiteY107" fmla="*/ 2142468 h 2344739"/>
              <a:gd name="connsiteX108" fmla="*/ 7219707 w 12193149"/>
              <a:gd name="connsiteY108" fmla="*/ 2156680 h 2344739"/>
              <a:gd name="connsiteX109" fmla="*/ 7202249 w 12193149"/>
              <a:gd name="connsiteY109" fmla="*/ 2161230 h 2344739"/>
              <a:gd name="connsiteX110" fmla="*/ 7198152 w 12193149"/>
              <a:gd name="connsiteY110" fmla="*/ 2166588 h 2344739"/>
              <a:gd name="connsiteX111" fmla="*/ 7171956 w 12193149"/>
              <a:gd name="connsiteY111" fmla="*/ 2171236 h 2344739"/>
              <a:gd name="connsiteX112" fmla="*/ 7098136 w 12193149"/>
              <a:gd name="connsiteY112" fmla="*/ 2183464 h 2344739"/>
              <a:gd name="connsiteX113" fmla="*/ 7019644 w 12193149"/>
              <a:gd name="connsiteY113" fmla="*/ 2183090 h 2344739"/>
              <a:gd name="connsiteX114" fmla="*/ 6905294 w 12193149"/>
              <a:gd name="connsiteY114" fmla="*/ 2212596 h 2344739"/>
              <a:gd name="connsiteX115" fmla="*/ 6709370 w 12193149"/>
              <a:gd name="connsiteY115" fmla="*/ 2240551 h 2344739"/>
              <a:gd name="connsiteX116" fmla="*/ 6550602 w 12193149"/>
              <a:gd name="connsiteY116" fmla="*/ 2269327 h 2344739"/>
              <a:gd name="connsiteX117" fmla="*/ 6318708 w 12193149"/>
              <a:gd name="connsiteY117" fmla="*/ 2316127 h 2344739"/>
              <a:gd name="connsiteX118" fmla="*/ 6169822 w 12193149"/>
              <a:gd name="connsiteY118" fmla="*/ 2318214 h 2344739"/>
              <a:gd name="connsiteX119" fmla="*/ 6074996 w 12193149"/>
              <a:gd name="connsiteY119" fmla="*/ 2338676 h 2344739"/>
              <a:gd name="connsiteX120" fmla="*/ 6069677 w 12193149"/>
              <a:gd name="connsiteY120" fmla="*/ 2337139 h 2344739"/>
              <a:gd name="connsiteX121" fmla="*/ 6049786 w 12193149"/>
              <a:gd name="connsiteY121" fmla="*/ 2337822 h 2344739"/>
              <a:gd name="connsiteX122" fmla="*/ 6042433 w 12193149"/>
              <a:gd name="connsiteY122" fmla="*/ 2329473 h 2344739"/>
              <a:gd name="connsiteX123" fmla="*/ 6011238 w 12193149"/>
              <a:gd name="connsiteY123" fmla="*/ 2324380 h 2344739"/>
              <a:gd name="connsiteX124" fmla="*/ 5958523 w 12193149"/>
              <a:gd name="connsiteY124" fmla="*/ 2328024 h 2344739"/>
              <a:gd name="connsiteX125" fmla="*/ 5760067 w 12193149"/>
              <a:gd name="connsiteY125" fmla="*/ 2343716 h 2344739"/>
              <a:gd name="connsiteX126" fmla="*/ 5628108 w 12193149"/>
              <a:gd name="connsiteY126" fmla="*/ 2344739 h 2344739"/>
              <a:gd name="connsiteX127" fmla="*/ 5472054 w 12193149"/>
              <a:gd name="connsiteY127" fmla="*/ 2330719 h 2344739"/>
              <a:gd name="connsiteX128" fmla="*/ 5433909 w 12193149"/>
              <a:gd name="connsiteY128" fmla="*/ 2319466 h 2344739"/>
              <a:gd name="connsiteX129" fmla="*/ 5382817 w 12193149"/>
              <a:gd name="connsiteY129" fmla="*/ 2301764 h 2344739"/>
              <a:gd name="connsiteX130" fmla="*/ 5262912 w 12193149"/>
              <a:gd name="connsiteY130" fmla="*/ 2281347 h 2344739"/>
              <a:gd name="connsiteX131" fmla="*/ 5224109 w 12193149"/>
              <a:gd name="connsiteY131" fmla="*/ 2270223 h 2344739"/>
              <a:gd name="connsiteX132" fmla="*/ 5175808 w 12193149"/>
              <a:gd name="connsiteY132" fmla="*/ 2267233 h 2344739"/>
              <a:gd name="connsiteX133" fmla="*/ 5157702 w 12193149"/>
              <a:gd name="connsiteY133" fmla="*/ 2260010 h 2344739"/>
              <a:gd name="connsiteX134" fmla="*/ 5143747 w 12193149"/>
              <a:gd name="connsiteY134" fmla="*/ 2256610 h 2344739"/>
              <a:gd name="connsiteX135" fmla="*/ 5140744 w 12193149"/>
              <a:gd name="connsiteY135" fmla="*/ 2254509 h 2344739"/>
              <a:gd name="connsiteX136" fmla="*/ 5122807 w 12193149"/>
              <a:gd name="connsiteY136" fmla="*/ 2243656 h 2344739"/>
              <a:gd name="connsiteX137" fmla="*/ 5066938 w 12193149"/>
              <a:gd name="connsiteY137" fmla="*/ 2250227 h 2344739"/>
              <a:gd name="connsiteX138" fmla="*/ 5012662 w 12193149"/>
              <a:gd name="connsiteY138" fmla="*/ 2233846 h 2344739"/>
              <a:gd name="connsiteX139" fmla="*/ 4841589 w 12193149"/>
              <a:gd name="connsiteY139" fmla="*/ 2209829 h 2344739"/>
              <a:gd name="connsiteX140" fmla="*/ 4763595 w 12193149"/>
              <a:gd name="connsiteY140" fmla="*/ 2182061 h 2344739"/>
              <a:gd name="connsiteX141" fmla="*/ 4724334 w 12193149"/>
              <a:gd name="connsiteY141" fmla="*/ 2173047 h 2344739"/>
              <a:gd name="connsiteX142" fmla="*/ 4722324 w 12193149"/>
              <a:gd name="connsiteY142" fmla="*/ 2172298 h 2344739"/>
              <a:gd name="connsiteX143" fmla="*/ 4723259 w 12193149"/>
              <a:gd name="connsiteY143" fmla="*/ 2172087 h 2344739"/>
              <a:gd name="connsiteX144" fmla="*/ 4718350 w 12193149"/>
              <a:gd name="connsiteY144" fmla="*/ 2170817 h 2344739"/>
              <a:gd name="connsiteX145" fmla="*/ 4722324 w 12193149"/>
              <a:gd name="connsiteY145" fmla="*/ 2172298 h 2344739"/>
              <a:gd name="connsiteX146" fmla="*/ 4716674 w 12193149"/>
              <a:gd name="connsiteY146" fmla="*/ 2173573 h 2344739"/>
              <a:gd name="connsiteX147" fmla="*/ 4516962 w 12193149"/>
              <a:gd name="connsiteY147" fmla="*/ 2163671 h 2344739"/>
              <a:gd name="connsiteX148" fmla="*/ 4429691 w 12193149"/>
              <a:gd name="connsiteY148" fmla="*/ 2153020 h 2344739"/>
              <a:gd name="connsiteX149" fmla="*/ 4364023 w 12193149"/>
              <a:gd name="connsiteY149" fmla="*/ 2151674 h 2344739"/>
              <a:gd name="connsiteX150" fmla="*/ 4318114 w 12193149"/>
              <a:gd name="connsiteY150" fmla="*/ 2158289 h 2344739"/>
              <a:gd name="connsiteX151" fmla="*/ 4316258 w 12193149"/>
              <a:gd name="connsiteY151" fmla="*/ 2156948 h 2344739"/>
              <a:gd name="connsiteX152" fmla="*/ 4296292 w 12193149"/>
              <a:gd name="connsiteY152" fmla="*/ 2155069 h 2344739"/>
              <a:gd name="connsiteX153" fmla="*/ 4291212 w 12193149"/>
              <a:gd name="connsiteY153" fmla="*/ 2157986 h 2344739"/>
              <a:gd name="connsiteX154" fmla="*/ 4277290 w 12193149"/>
              <a:gd name="connsiteY154" fmla="*/ 2157740 h 2344739"/>
              <a:gd name="connsiteX155" fmla="*/ 4249265 w 12193149"/>
              <a:gd name="connsiteY155" fmla="*/ 2160064 h 2344739"/>
              <a:gd name="connsiteX156" fmla="*/ 4203199 w 12193149"/>
              <a:gd name="connsiteY156" fmla="*/ 2157269 h 2344739"/>
              <a:gd name="connsiteX157" fmla="*/ 4202893 w 12193149"/>
              <a:gd name="connsiteY157" fmla="*/ 2156010 h 2344739"/>
              <a:gd name="connsiteX158" fmla="*/ 4192396 w 12193149"/>
              <a:gd name="connsiteY158" fmla="*/ 2150376 h 2344739"/>
              <a:gd name="connsiteX159" fmla="*/ 4143893 w 12193149"/>
              <a:gd name="connsiteY159" fmla="*/ 2134511 h 2344739"/>
              <a:gd name="connsiteX160" fmla="*/ 4084245 w 12193149"/>
              <a:gd name="connsiteY160" fmla="*/ 2107978 h 2344739"/>
              <a:gd name="connsiteX161" fmla="*/ 4075694 w 12193149"/>
              <a:gd name="connsiteY161" fmla="*/ 2107143 h 2344739"/>
              <a:gd name="connsiteX162" fmla="*/ 4075575 w 12193149"/>
              <a:gd name="connsiteY162" fmla="*/ 2106844 h 2344739"/>
              <a:gd name="connsiteX163" fmla="*/ 4066658 w 12193149"/>
              <a:gd name="connsiteY163" fmla="*/ 2105400 h 2344739"/>
              <a:gd name="connsiteX164" fmla="*/ 4060102 w 12193149"/>
              <a:gd name="connsiteY164" fmla="*/ 2105618 h 2344739"/>
              <a:gd name="connsiteX165" fmla="*/ 4043512 w 12193149"/>
              <a:gd name="connsiteY165" fmla="*/ 2103997 h 2344739"/>
              <a:gd name="connsiteX166" fmla="*/ 4038145 w 12193149"/>
              <a:gd name="connsiteY166" fmla="*/ 2101563 h 2344739"/>
              <a:gd name="connsiteX167" fmla="*/ 4036511 w 12193149"/>
              <a:gd name="connsiteY167" fmla="*/ 2097896 h 2344739"/>
              <a:gd name="connsiteX168" fmla="*/ 4034926 w 12193149"/>
              <a:gd name="connsiteY168" fmla="*/ 2098131 h 2344739"/>
              <a:gd name="connsiteX169" fmla="*/ 4005686 w 12193149"/>
              <a:gd name="connsiteY169" fmla="*/ 2085563 h 2344739"/>
              <a:gd name="connsiteX170" fmla="*/ 3937994 w 12193149"/>
              <a:gd name="connsiteY170" fmla="*/ 2068106 h 2344739"/>
              <a:gd name="connsiteX171" fmla="*/ 3898423 w 12193149"/>
              <a:gd name="connsiteY171" fmla="*/ 2062451 h 2344739"/>
              <a:gd name="connsiteX172" fmla="*/ 3790908 w 12193149"/>
              <a:gd name="connsiteY172" fmla="*/ 2042213 h 2344739"/>
              <a:gd name="connsiteX173" fmla="*/ 3683661 w 12193149"/>
              <a:gd name="connsiteY173" fmla="*/ 2018290 h 2344739"/>
              <a:gd name="connsiteX174" fmla="*/ 3611183 w 12193149"/>
              <a:gd name="connsiteY174" fmla="*/ 1986019 h 2344739"/>
              <a:gd name="connsiteX175" fmla="*/ 3605003 w 12193149"/>
              <a:gd name="connsiteY175" fmla="*/ 1987381 h 2344739"/>
              <a:gd name="connsiteX176" fmla="*/ 3595884 w 12193149"/>
              <a:gd name="connsiteY176" fmla="*/ 1987545 h 2344739"/>
              <a:gd name="connsiteX177" fmla="*/ 3595649 w 12193149"/>
              <a:gd name="connsiteY177" fmla="*/ 1987276 h 2344739"/>
              <a:gd name="connsiteX178" fmla="*/ 3587126 w 12193149"/>
              <a:gd name="connsiteY178" fmla="*/ 1987966 h 2344739"/>
              <a:gd name="connsiteX179" fmla="*/ 3537283 w 12193149"/>
              <a:gd name="connsiteY179" fmla="*/ 1978267 h 2344739"/>
              <a:gd name="connsiteX180" fmla="*/ 3474371 w 12193149"/>
              <a:gd name="connsiteY180" fmla="*/ 1974606 h 2344739"/>
              <a:gd name="connsiteX181" fmla="*/ 3401876 w 12193149"/>
              <a:gd name="connsiteY181" fmla="*/ 1962558 h 2344739"/>
              <a:gd name="connsiteX182" fmla="*/ 3365036 w 12193149"/>
              <a:gd name="connsiteY182" fmla="*/ 1979510 h 2344739"/>
              <a:gd name="connsiteX183" fmla="*/ 3345174 w 12193149"/>
              <a:gd name="connsiteY183" fmla="*/ 1981192 h 2344739"/>
              <a:gd name="connsiteX184" fmla="*/ 3342846 w 12193149"/>
              <a:gd name="connsiteY184" fmla="*/ 1980217 h 2344739"/>
              <a:gd name="connsiteX185" fmla="*/ 3263504 w 12193149"/>
              <a:gd name="connsiteY185" fmla="*/ 1986094 h 2344739"/>
              <a:gd name="connsiteX186" fmla="*/ 3143704 w 12193149"/>
              <a:gd name="connsiteY186" fmla="*/ 1993869 h 2344739"/>
              <a:gd name="connsiteX187" fmla="*/ 3031439 w 12193149"/>
              <a:gd name="connsiteY187" fmla="*/ 1996512 h 2344739"/>
              <a:gd name="connsiteX188" fmla="*/ 2782717 w 12193149"/>
              <a:gd name="connsiteY188" fmla="*/ 2018333 h 2344739"/>
              <a:gd name="connsiteX189" fmla="*/ 2647675 w 12193149"/>
              <a:gd name="connsiteY189" fmla="*/ 2028869 h 2344739"/>
              <a:gd name="connsiteX190" fmla="*/ 2569176 w 12193149"/>
              <a:gd name="connsiteY190" fmla="*/ 2002628 h 2344739"/>
              <a:gd name="connsiteX191" fmla="*/ 2444403 w 12193149"/>
              <a:gd name="connsiteY191" fmla="*/ 2016529 h 2344739"/>
              <a:gd name="connsiteX192" fmla="*/ 2316260 w 12193149"/>
              <a:gd name="connsiteY192" fmla="*/ 2024996 h 2344739"/>
              <a:gd name="connsiteX193" fmla="*/ 2209726 w 12193149"/>
              <a:gd name="connsiteY193" fmla="*/ 2019763 h 2344739"/>
              <a:gd name="connsiteX194" fmla="*/ 2095813 w 12193149"/>
              <a:gd name="connsiteY194" fmla="*/ 2003052 h 2344739"/>
              <a:gd name="connsiteX195" fmla="*/ 1998504 w 12193149"/>
              <a:gd name="connsiteY195" fmla="*/ 1995032 h 2344739"/>
              <a:gd name="connsiteX196" fmla="*/ 1929320 w 12193149"/>
              <a:gd name="connsiteY196" fmla="*/ 2016977 h 2344739"/>
              <a:gd name="connsiteX197" fmla="*/ 1922798 w 12193149"/>
              <a:gd name="connsiteY197" fmla="*/ 2012146 h 2344739"/>
              <a:gd name="connsiteX198" fmla="*/ 1874228 w 12193149"/>
              <a:gd name="connsiteY198" fmla="*/ 2013741 h 2344739"/>
              <a:gd name="connsiteX199" fmla="*/ 1787803 w 12193149"/>
              <a:gd name="connsiteY199" fmla="*/ 2041363 h 2344739"/>
              <a:gd name="connsiteX200" fmla="*/ 1739352 w 12193149"/>
              <a:gd name="connsiteY200" fmla="*/ 2036312 h 2344739"/>
              <a:gd name="connsiteX201" fmla="*/ 1676219 w 12193149"/>
              <a:gd name="connsiteY201" fmla="*/ 2019963 h 2344739"/>
              <a:gd name="connsiteX202" fmla="*/ 1609817 w 12193149"/>
              <a:gd name="connsiteY202" fmla="*/ 2013066 h 2344739"/>
              <a:gd name="connsiteX203" fmla="*/ 1497258 w 12193149"/>
              <a:gd name="connsiteY203" fmla="*/ 1987476 h 2344739"/>
              <a:gd name="connsiteX204" fmla="*/ 1151127 w 12193149"/>
              <a:gd name="connsiteY204" fmla="*/ 1938041 h 2344739"/>
              <a:gd name="connsiteX205" fmla="*/ 859417 w 12193149"/>
              <a:gd name="connsiteY205" fmla="*/ 1928608 h 2344739"/>
              <a:gd name="connsiteX206" fmla="*/ 838688 w 12193149"/>
              <a:gd name="connsiteY206" fmla="*/ 1929821 h 2344739"/>
              <a:gd name="connsiteX207" fmla="*/ 817957 w 12193149"/>
              <a:gd name="connsiteY207" fmla="*/ 1927857 h 2344739"/>
              <a:gd name="connsiteX208" fmla="*/ 812654 w 12193149"/>
              <a:gd name="connsiteY208" fmla="*/ 1930751 h 2344739"/>
              <a:gd name="connsiteX209" fmla="*/ 721195 w 12193149"/>
              <a:gd name="connsiteY209" fmla="*/ 1929661 h 2344739"/>
              <a:gd name="connsiteX210" fmla="*/ 720890 w 12193149"/>
              <a:gd name="connsiteY210" fmla="*/ 1928399 h 2344739"/>
              <a:gd name="connsiteX211" fmla="*/ 710023 w 12193149"/>
              <a:gd name="connsiteY211" fmla="*/ 1922722 h 2344739"/>
              <a:gd name="connsiteX212" fmla="*/ 597940 w 12193149"/>
              <a:gd name="connsiteY212" fmla="*/ 1879864 h 2344739"/>
              <a:gd name="connsiteX213" fmla="*/ 579683 w 12193149"/>
              <a:gd name="connsiteY213" fmla="*/ 1877212 h 2344739"/>
              <a:gd name="connsiteX214" fmla="*/ 572865 w 12193149"/>
              <a:gd name="connsiteY214" fmla="*/ 1877401 h 2344739"/>
              <a:gd name="connsiteX215" fmla="*/ 446247 w 12193149"/>
              <a:gd name="connsiteY215" fmla="*/ 1839371 h 2344739"/>
              <a:gd name="connsiteX216" fmla="*/ 405163 w 12193149"/>
              <a:gd name="connsiteY216" fmla="*/ 1833548 h 2344739"/>
              <a:gd name="connsiteX217" fmla="*/ 293583 w 12193149"/>
              <a:gd name="connsiteY217" fmla="*/ 1812852 h 2344739"/>
              <a:gd name="connsiteX218" fmla="*/ 119529 w 12193149"/>
              <a:gd name="connsiteY218" fmla="*/ 1761047 h 2344739"/>
              <a:gd name="connsiteX219" fmla="*/ 16674 w 12193149"/>
              <a:gd name="connsiteY219" fmla="*/ 1758191 h 2344739"/>
              <a:gd name="connsiteX220" fmla="*/ 1150 w 12193149"/>
              <a:gd name="connsiteY220" fmla="*/ 1752722 h 2344739"/>
              <a:gd name="connsiteX221" fmla="*/ 1148 w 12193149"/>
              <a:gd name="connsiteY221" fmla="*/ 222213 h 2344739"/>
              <a:gd name="connsiteX222" fmla="*/ 1148 w 12193149"/>
              <a:gd name="connsiteY222"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38590 w 12193149"/>
              <a:gd name="connsiteY65" fmla="*/ 1869293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585655 w 12193149"/>
              <a:gd name="connsiteY63" fmla="*/ 1795542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219707 w 12193149"/>
              <a:gd name="connsiteY105" fmla="*/ 2156680 h 2344739"/>
              <a:gd name="connsiteX106" fmla="*/ 7202249 w 12193149"/>
              <a:gd name="connsiteY106" fmla="*/ 2161230 h 2344739"/>
              <a:gd name="connsiteX107" fmla="*/ 7198152 w 12193149"/>
              <a:gd name="connsiteY107" fmla="*/ 2166588 h 2344739"/>
              <a:gd name="connsiteX108" fmla="*/ 7171956 w 12193149"/>
              <a:gd name="connsiteY108" fmla="*/ 2171236 h 2344739"/>
              <a:gd name="connsiteX109" fmla="*/ 7098136 w 12193149"/>
              <a:gd name="connsiteY109" fmla="*/ 2183464 h 2344739"/>
              <a:gd name="connsiteX110" fmla="*/ 7019644 w 12193149"/>
              <a:gd name="connsiteY110" fmla="*/ 2183090 h 2344739"/>
              <a:gd name="connsiteX111" fmla="*/ 6905294 w 12193149"/>
              <a:gd name="connsiteY111" fmla="*/ 2212596 h 2344739"/>
              <a:gd name="connsiteX112" fmla="*/ 6709370 w 12193149"/>
              <a:gd name="connsiteY112" fmla="*/ 2240551 h 2344739"/>
              <a:gd name="connsiteX113" fmla="*/ 6550602 w 12193149"/>
              <a:gd name="connsiteY113" fmla="*/ 2269327 h 2344739"/>
              <a:gd name="connsiteX114" fmla="*/ 6318708 w 12193149"/>
              <a:gd name="connsiteY114" fmla="*/ 2316127 h 2344739"/>
              <a:gd name="connsiteX115" fmla="*/ 6169822 w 12193149"/>
              <a:gd name="connsiteY115" fmla="*/ 2318214 h 2344739"/>
              <a:gd name="connsiteX116" fmla="*/ 6074996 w 12193149"/>
              <a:gd name="connsiteY116" fmla="*/ 2338676 h 2344739"/>
              <a:gd name="connsiteX117" fmla="*/ 6069677 w 12193149"/>
              <a:gd name="connsiteY117" fmla="*/ 2337139 h 2344739"/>
              <a:gd name="connsiteX118" fmla="*/ 6049786 w 12193149"/>
              <a:gd name="connsiteY118" fmla="*/ 2337822 h 2344739"/>
              <a:gd name="connsiteX119" fmla="*/ 6042433 w 12193149"/>
              <a:gd name="connsiteY119" fmla="*/ 2329473 h 2344739"/>
              <a:gd name="connsiteX120" fmla="*/ 6011238 w 12193149"/>
              <a:gd name="connsiteY120" fmla="*/ 2324380 h 2344739"/>
              <a:gd name="connsiteX121" fmla="*/ 5958523 w 12193149"/>
              <a:gd name="connsiteY121" fmla="*/ 2328024 h 2344739"/>
              <a:gd name="connsiteX122" fmla="*/ 5760067 w 12193149"/>
              <a:gd name="connsiteY122" fmla="*/ 2343716 h 2344739"/>
              <a:gd name="connsiteX123" fmla="*/ 5628108 w 12193149"/>
              <a:gd name="connsiteY123" fmla="*/ 2344739 h 2344739"/>
              <a:gd name="connsiteX124" fmla="*/ 5472054 w 12193149"/>
              <a:gd name="connsiteY124" fmla="*/ 2330719 h 2344739"/>
              <a:gd name="connsiteX125" fmla="*/ 5433909 w 12193149"/>
              <a:gd name="connsiteY125" fmla="*/ 2319466 h 2344739"/>
              <a:gd name="connsiteX126" fmla="*/ 5382817 w 12193149"/>
              <a:gd name="connsiteY126" fmla="*/ 2301764 h 2344739"/>
              <a:gd name="connsiteX127" fmla="*/ 5262912 w 12193149"/>
              <a:gd name="connsiteY127" fmla="*/ 2281347 h 2344739"/>
              <a:gd name="connsiteX128" fmla="*/ 5224109 w 12193149"/>
              <a:gd name="connsiteY128" fmla="*/ 2270223 h 2344739"/>
              <a:gd name="connsiteX129" fmla="*/ 5175808 w 12193149"/>
              <a:gd name="connsiteY129" fmla="*/ 2267233 h 2344739"/>
              <a:gd name="connsiteX130" fmla="*/ 5157702 w 12193149"/>
              <a:gd name="connsiteY130" fmla="*/ 2260010 h 2344739"/>
              <a:gd name="connsiteX131" fmla="*/ 5143747 w 12193149"/>
              <a:gd name="connsiteY131" fmla="*/ 2256610 h 2344739"/>
              <a:gd name="connsiteX132" fmla="*/ 5140744 w 12193149"/>
              <a:gd name="connsiteY132" fmla="*/ 2254509 h 2344739"/>
              <a:gd name="connsiteX133" fmla="*/ 5122807 w 12193149"/>
              <a:gd name="connsiteY133" fmla="*/ 2243656 h 2344739"/>
              <a:gd name="connsiteX134" fmla="*/ 5066938 w 12193149"/>
              <a:gd name="connsiteY134" fmla="*/ 2250227 h 2344739"/>
              <a:gd name="connsiteX135" fmla="*/ 5012662 w 12193149"/>
              <a:gd name="connsiteY135" fmla="*/ 2233846 h 2344739"/>
              <a:gd name="connsiteX136" fmla="*/ 4841589 w 12193149"/>
              <a:gd name="connsiteY136" fmla="*/ 2209829 h 2344739"/>
              <a:gd name="connsiteX137" fmla="*/ 4763595 w 12193149"/>
              <a:gd name="connsiteY137" fmla="*/ 2182061 h 2344739"/>
              <a:gd name="connsiteX138" fmla="*/ 4724334 w 12193149"/>
              <a:gd name="connsiteY138" fmla="*/ 2173047 h 2344739"/>
              <a:gd name="connsiteX139" fmla="*/ 4722324 w 12193149"/>
              <a:gd name="connsiteY139" fmla="*/ 2172298 h 2344739"/>
              <a:gd name="connsiteX140" fmla="*/ 4723259 w 12193149"/>
              <a:gd name="connsiteY140" fmla="*/ 2172087 h 2344739"/>
              <a:gd name="connsiteX141" fmla="*/ 4718350 w 12193149"/>
              <a:gd name="connsiteY141" fmla="*/ 2170817 h 2344739"/>
              <a:gd name="connsiteX142" fmla="*/ 4722324 w 12193149"/>
              <a:gd name="connsiteY142" fmla="*/ 2172298 h 2344739"/>
              <a:gd name="connsiteX143" fmla="*/ 4716674 w 12193149"/>
              <a:gd name="connsiteY143" fmla="*/ 2173573 h 2344739"/>
              <a:gd name="connsiteX144" fmla="*/ 4516962 w 12193149"/>
              <a:gd name="connsiteY144" fmla="*/ 2163671 h 2344739"/>
              <a:gd name="connsiteX145" fmla="*/ 4429691 w 12193149"/>
              <a:gd name="connsiteY145" fmla="*/ 2153020 h 2344739"/>
              <a:gd name="connsiteX146" fmla="*/ 4364023 w 12193149"/>
              <a:gd name="connsiteY146" fmla="*/ 2151674 h 2344739"/>
              <a:gd name="connsiteX147" fmla="*/ 4318114 w 12193149"/>
              <a:gd name="connsiteY147" fmla="*/ 2158289 h 2344739"/>
              <a:gd name="connsiteX148" fmla="*/ 4316258 w 12193149"/>
              <a:gd name="connsiteY148" fmla="*/ 2156948 h 2344739"/>
              <a:gd name="connsiteX149" fmla="*/ 4296292 w 12193149"/>
              <a:gd name="connsiteY149" fmla="*/ 2155069 h 2344739"/>
              <a:gd name="connsiteX150" fmla="*/ 4291212 w 12193149"/>
              <a:gd name="connsiteY150" fmla="*/ 2157986 h 2344739"/>
              <a:gd name="connsiteX151" fmla="*/ 4277290 w 12193149"/>
              <a:gd name="connsiteY151" fmla="*/ 2157740 h 2344739"/>
              <a:gd name="connsiteX152" fmla="*/ 4249265 w 12193149"/>
              <a:gd name="connsiteY152" fmla="*/ 2160064 h 2344739"/>
              <a:gd name="connsiteX153" fmla="*/ 4203199 w 12193149"/>
              <a:gd name="connsiteY153" fmla="*/ 2157269 h 2344739"/>
              <a:gd name="connsiteX154" fmla="*/ 4202893 w 12193149"/>
              <a:gd name="connsiteY154" fmla="*/ 2156010 h 2344739"/>
              <a:gd name="connsiteX155" fmla="*/ 4192396 w 12193149"/>
              <a:gd name="connsiteY155" fmla="*/ 2150376 h 2344739"/>
              <a:gd name="connsiteX156" fmla="*/ 4143893 w 12193149"/>
              <a:gd name="connsiteY156" fmla="*/ 2134511 h 2344739"/>
              <a:gd name="connsiteX157" fmla="*/ 4084245 w 12193149"/>
              <a:gd name="connsiteY157" fmla="*/ 2107978 h 2344739"/>
              <a:gd name="connsiteX158" fmla="*/ 4075694 w 12193149"/>
              <a:gd name="connsiteY158" fmla="*/ 2107143 h 2344739"/>
              <a:gd name="connsiteX159" fmla="*/ 4075575 w 12193149"/>
              <a:gd name="connsiteY159" fmla="*/ 2106844 h 2344739"/>
              <a:gd name="connsiteX160" fmla="*/ 4066658 w 12193149"/>
              <a:gd name="connsiteY160" fmla="*/ 2105400 h 2344739"/>
              <a:gd name="connsiteX161" fmla="*/ 4060102 w 12193149"/>
              <a:gd name="connsiteY161" fmla="*/ 2105618 h 2344739"/>
              <a:gd name="connsiteX162" fmla="*/ 4043512 w 12193149"/>
              <a:gd name="connsiteY162" fmla="*/ 2103997 h 2344739"/>
              <a:gd name="connsiteX163" fmla="*/ 4038145 w 12193149"/>
              <a:gd name="connsiteY163" fmla="*/ 2101563 h 2344739"/>
              <a:gd name="connsiteX164" fmla="*/ 4036511 w 12193149"/>
              <a:gd name="connsiteY164" fmla="*/ 2097896 h 2344739"/>
              <a:gd name="connsiteX165" fmla="*/ 4034926 w 12193149"/>
              <a:gd name="connsiteY165" fmla="*/ 2098131 h 2344739"/>
              <a:gd name="connsiteX166" fmla="*/ 4005686 w 12193149"/>
              <a:gd name="connsiteY166" fmla="*/ 2085563 h 2344739"/>
              <a:gd name="connsiteX167" fmla="*/ 3937994 w 12193149"/>
              <a:gd name="connsiteY167" fmla="*/ 2068106 h 2344739"/>
              <a:gd name="connsiteX168" fmla="*/ 3898423 w 12193149"/>
              <a:gd name="connsiteY168" fmla="*/ 2062451 h 2344739"/>
              <a:gd name="connsiteX169" fmla="*/ 3790908 w 12193149"/>
              <a:gd name="connsiteY169" fmla="*/ 2042213 h 2344739"/>
              <a:gd name="connsiteX170" fmla="*/ 3683661 w 12193149"/>
              <a:gd name="connsiteY170" fmla="*/ 2018290 h 2344739"/>
              <a:gd name="connsiteX171" fmla="*/ 3611183 w 12193149"/>
              <a:gd name="connsiteY171" fmla="*/ 1986019 h 2344739"/>
              <a:gd name="connsiteX172" fmla="*/ 3605003 w 12193149"/>
              <a:gd name="connsiteY172" fmla="*/ 1987381 h 2344739"/>
              <a:gd name="connsiteX173" fmla="*/ 3595884 w 12193149"/>
              <a:gd name="connsiteY173" fmla="*/ 1987545 h 2344739"/>
              <a:gd name="connsiteX174" fmla="*/ 3595649 w 12193149"/>
              <a:gd name="connsiteY174" fmla="*/ 1987276 h 2344739"/>
              <a:gd name="connsiteX175" fmla="*/ 3587126 w 12193149"/>
              <a:gd name="connsiteY175" fmla="*/ 1987966 h 2344739"/>
              <a:gd name="connsiteX176" fmla="*/ 3537283 w 12193149"/>
              <a:gd name="connsiteY176" fmla="*/ 1978267 h 2344739"/>
              <a:gd name="connsiteX177" fmla="*/ 3474371 w 12193149"/>
              <a:gd name="connsiteY177" fmla="*/ 1974606 h 2344739"/>
              <a:gd name="connsiteX178" fmla="*/ 3401876 w 12193149"/>
              <a:gd name="connsiteY178" fmla="*/ 1962558 h 2344739"/>
              <a:gd name="connsiteX179" fmla="*/ 3365036 w 12193149"/>
              <a:gd name="connsiteY179" fmla="*/ 1979510 h 2344739"/>
              <a:gd name="connsiteX180" fmla="*/ 3345174 w 12193149"/>
              <a:gd name="connsiteY180" fmla="*/ 1981192 h 2344739"/>
              <a:gd name="connsiteX181" fmla="*/ 3342846 w 12193149"/>
              <a:gd name="connsiteY181" fmla="*/ 1980217 h 2344739"/>
              <a:gd name="connsiteX182" fmla="*/ 3263504 w 12193149"/>
              <a:gd name="connsiteY182" fmla="*/ 1986094 h 2344739"/>
              <a:gd name="connsiteX183" fmla="*/ 3143704 w 12193149"/>
              <a:gd name="connsiteY183" fmla="*/ 1993869 h 2344739"/>
              <a:gd name="connsiteX184" fmla="*/ 3031439 w 12193149"/>
              <a:gd name="connsiteY184" fmla="*/ 1996512 h 2344739"/>
              <a:gd name="connsiteX185" fmla="*/ 2782717 w 12193149"/>
              <a:gd name="connsiteY185" fmla="*/ 2018333 h 2344739"/>
              <a:gd name="connsiteX186" fmla="*/ 2647675 w 12193149"/>
              <a:gd name="connsiteY186" fmla="*/ 2028869 h 2344739"/>
              <a:gd name="connsiteX187" fmla="*/ 2569176 w 12193149"/>
              <a:gd name="connsiteY187" fmla="*/ 2002628 h 2344739"/>
              <a:gd name="connsiteX188" fmla="*/ 2444403 w 12193149"/>
              <a:gd name="connsiteY188" fmla="*/ 2016529 h 2344739"/>
              <a:gd name="connsiteX189" fmla="*/ 2316260 w 12193149"/>
              <a:gd name="connsiteY189" fmla="*/ 2024996 h 2344739"/>
              <a:gd name="connsiteX190" fmla="*/ 2209726 w 12193149"/>
              <a:gd name="connsiteY190" fmla="*/ 2019763 h 2344739"/>
              <a:gd name="connsiteX191" fmla="*/ 2095813 w 12193149"/>
              <a:gd name="connsiteY191" fmla="*/ 2003052 h 2344739"/>
              <a:gd name="connsiteX192" fmla="*/ 1998504 w 12193149"/>
              <a:gd name="connsiteY192" fmla="*/ 1995032 h 2344739"/>
              <a:gd name="connsiteX193" fmla="*/ 1929320 w 12193149"/>
              <a:gd name="connsiteY193" fmla="*/ 2016977 h 2344739"/>
              <a:gd name="connsiteX194" fmla="*/ 1922798 w 12193149"/>
              <a:gd name="connsiteY194" fmla="*/ 2012146 h 2344739"/>
              <a:gd name="connsiteX195" fmla="*/ 1874228 w 12193149"/>
              <a:gd name="connsiteY195" fmla="*/ 2013741 h 2344739"/>
              <a:gd name="connsiteX196" fmla="*/ 1787803 w 12193149"/>
              <a:gd name="connsiteY196" fmla="*/ 2041363 h 2344739"/>
              <a:gd name="connsiteX197" fmla="*/ 1739352 w 12193149"/>
              <a:gd name="connsiteY197" fmla="*/ 2036312 h 2344739"/>
              <a:gd name="connsiteX198" fmla="*/ 1676219 w 12193149"/>
              <a:gd name="connsiteY198" fmla="*/ 2019963 h 2344739"/>
              <a:gd name="connsiteX199" fmla="*/ 1609817 w 12193149"/>
              <a:gd name="connsiteY199" fmla="*/ 2013066 h 2344739"/>
              <a:gd name="connsiteX200" fmla="*/ 1497258 w 12193149"/>
              <a:gd name="connsiteY200" fmla="*/ 1987476 h 2344739"/>
              <a:gd name="connsiteX201" fmla="*/ 1151127 w 12193149"/>
              <a:gd name="connsiteY201" fmla="*/ 1938041 h 2344739"/>
              <a:gd name="connsiteX202" fmla="*/ 859417 w 12193149"/>
              <a:gd name="connsiteY202" fmla="*/ 1928608 h 2344739"/>
              <a:gd name="connsiteX203" fmla="*/ 838688 w 12193149"/>
              <a:gd name="connsiteY203" fmla="*/ 1929821 h 2344739"/>
              <a:gd name="connsiteX204" fmla="*/ 817957 w 12193149"/>
              <a:gd name="connsiteY204" fmla="*/ 1927857 h 2344739"/>
              <a:gd name="connsiteX205" fmla="*/ 812654 w 12193149"/>
              <a:gd name="connsiteY205" fmla="*/ 1930751 h 2344739"/>
              <a:gd name="connsiteX206" fmla="*/ 721195 w 12193149"/>
              <a:gd name="connsiteY206" fmla="*/ 1929661 h 2344739"/>
              <a:gd name="connsiteX207" fmla="*/ 720890 w 12193149"/>
              <a:gd name="connsiteY207" fmla="*/ 1928399 h 2344739"/>
              <a:gd name="connsiteX208" fmla="*/ 710023 w 12193149"/>
              <a:gd name="connsiteY208" fmla="*/ 1922722 h 2344739"/>
              <a:gd name="connsiteX209" fmla="*/ 597940 w 12193149"/>
              <a:gd name="connsiteY209" fmla="*/ 1879864 h 2344739"/>
              <a:gd name="connsiteX210" fmla="*/ 579683 w 12193149"/>
              <a:gd name="connsiteY210" fmla="*/ 1877212 h 2344739"/>
              <a:gd name="connsiteX211" fmla="*/ 572865 w 12193149"/>
              <a:gd name="connsiteY211" fmla="*/ 1877401 h 2344739"/>
              <a:gd name="connsiteX212" fmla="*/ 446247 w 12193149"/>
              <a:gd name="connsiteY212" fmla="*/ 1839371 h 2344739"/>
              <a:gd name="connsiteX213" fmla="*/ 405163 w 12193149"/>
              <a:gd name="connsiteY213" fmla="*/ 1833548 h 2344739"/>
              <a:gd name="connsiteX214" fmla="*/ 293583 w 12193149"/>
              <a:gd name="connsiteY214" fmla="*/ 1812852 h 2344739"/>
              <a:gd name="connsiteX215" fmla="*/ 119529 w 12193149"/>
              <a:gd name="connsiteY215" fmla="*/ 1761047 h 2344739"/>
              <a:gd name="connsiteX216" fmla="*/ 16674 w 12193149"/>
              <a:gd name="connsiteY216" fmla="*/ 1758191 h 2344739"/>
              <a:gd name="connsiteX217" fmla="*/ 1150 w 12193149"/>
              <a:gd name="connsiteY217" fmla="*/ 1752722 h 2344739"/>
              <a:gd name="connsiteX218" fmla="*/ 1148 w 12193149"/>
              <a:gd name="connsiteY218" fmla="*/ 222213 h 2344739"/>
              <a:gd name="connsiteX219" fmla="*/ 1148 w 12193149"/>
              <a:gd name="connsiteY219"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590693 w 12193149"/>
              <a:gd name="connsiteY23" fmla="*/ 963777 h 2344739"/>
              <a:gd name="connsiteX24" fmla="*/ 11506817 w 12193149"/>
              <a:gd name="connsiteY24" fmla="*/ 1033623 h 2344739"/>
              <a:gd name="connsiteX25" fmla="*/ 11280332 w 12193149"/>
              <a:gd name="connsiteY25" fmla="*/ 1223571 h 2344739"/>
              <a:gd name="connsiteX26" fmla="*/ 11228309 w 12193149"/>
              <a:gd name="connsiteY26" fmla="*/ 1276236 h 2344739"/>
              <a:gd name="connsiteX27" fmla="*/ 11218087 w 12193149"/>
              <a:gd name="connsiteY27" fmla="*/ 1275961 h 2344739"/>
              <a:gd name="connsiteX28" fmla="*/ 11217184 w 12193149"/>
              <a:gd name="connsiteY28" fmla="*/ 1275018 h 2344739"/>
              <a:gd name="connsiteX29" fmla="*/ 11188885 w 12193149"/>
              <a:gd name="connsiteY29" fmla="*/ 1292383 h 2344739"/>
              <a:gd name="connsiteX30" fmla="*/ 11184501 w 12193149"/>
              <a:gd name="connsiteY30" fmla="*/ 1292525 h 2344739"/>
              <a:gd name="connsiteX31" fmla="*/ 11166854 w 12193149"/>
              <a:gd name="connsiteY31" fmla="*/ 1306612 h 2344739"/>
              <a:gd name="connsiteX32" fmla="*/ 11157311 w 12193149"/>
              <a:gd name="connsiteY32" fmla="*/ 1312414 h 2344739"/>
              <a:gd name="connsiteX33" fmla="*/ 11155496 w 12193149"/>
              <a:gd name="connsiteY33" fmla="*/ 1317097 h 2344739"/>
              <a:gd name="connsiteX34" fmla="*/ 11140961 w 12193149"/>
              <a:gd name="connsiteY34" fmla="*/ 1324115 h 2344739"/>
              <a:gd name="connsiteX35" fmla="*/ 11138961 w 12193149"/>
              <a:gd name="connsiteY35" fmla="*/ 1323772 h 2344739"/>
              <a:gd name="connsiteX36" fmla="*/ 11128208 w 12193149"/>
              <a:gd name="connsiteY36" fmla="*/ 1333832 h 2344739"/>
              <a:gd name="connsiteX37" fmla="*/ 11120691 w 12193149"/>
              <a:gd name="connsiteY37" fmla="*/ 1347424 h 2344739"/>
              <a:gd name="connsiteX38" fmla="*/ 10894683 w 12193149"/>
              <a:gd name="connsiteY38" fmla="*/ 1473399 h 2344739"/>
              <a:gd name="connsiteX39" fmla="*/ 10773300 w 12193149"/>
              <a:gd name="connsiteY39" fmla="*/ 1523191 h 2344739"/>
              <a:gd name="connsiteX40" fmla="*/ 10627668 w 12193149"/>
              <a:gd name="connsiteY40" fmla="*/ 1559229 h 2344739"/>
              <a:gd name="connsiteX41" fmla="*/ 10581895 w 12193149"/>
              <a:gd name="connsiteY41" fmla="*/ 1568689 h 2344739"/>
              <a:gd name="connsiteX42" fmla="*/ 10547790 w 12193149"/>
              <a:gd name="connsiteY42" fmla="*/ 1598423 h 2344739"/>
              <a:gd name="connsiteX43" fmla="*/ 10529643 w 12193149"/>
              <a:gd name="connsiteY43" fmla="*/ 1596907 h 2344739"/>
              <a:gd name="connsiteX44" fmla="*/ 10526446 w 12193149"/>
              <a:gd name="connsiteY44" fmla="*/ 1596411 h 2344739"/>
              <a:gd name="connsiteX45" fmla="*/ 10515129 w 12193149"/>
              <a:gd name="connsiteY45" fmla="*/ 1599537 h 2344739"/>
              <a:gd name="connsiteX46" fmla="*/ 10491735 w 12193149"/>
              <a:gd name="connsiteY46" fmla="*/ 1594156 h 2344739"/>
              <a:gd name="connsiteX47" fmla="*/ 10471418 w 12193149"/>
              <a:gd name="connsiteY47" fmla="*/ 1601693 h 2344739"/>
              <a:gd name="connsiteX48" fmla="*/ 10377042 w 12193149"/>
              <a:gd name="connsiteY48" fmla="*/ 1644598 h 2344739"/>
              <a:gd name="connsiteX49" fmla="*/ 10319338 w 12193149"/>
              <a:gd name="connsiteY49" fmla="*/ 1666221 h 2344739"/>
              <a:gd name="connsiteX50" fmla="*/ 10295467 w 12193149"/>
              <a:gd name="connsiteY50" fmla="*/ 1668079 h 2344739"/>
              <a:gd name="connsiteX51" fmla="*/ 10263443 w 12193149"/>
              <a:gd name="connsiteY51" fmla="*/ 1674948 h 2344739"/>
              <a:gd name="connsiteX52" fmla="*/ 10205418 w 12193149"/>
              <a:gd name="connsiteY52" fmla="*/ 1682149 h 2344739"/>
              <a:gd name="connsiteX53" fmla="*/ 10177759 w 12193149"/>
              <a:gd name="connsiteY53" fmla="*/ 1692943 h 2344739"/>
              <a:gd name="connsiteX54" fmla="*/ 10165070 w 12193149"/>
              <a:gd name="connsiteY54" fmla="*/ 1693739 h 2344739"/>
              <a:gd name="connsiteX55" fmla="*/ 10156308 w 12193149"/>
              <a:gd name="connsiteY55" fmla="*/ 1707487 h 2344739"/>
              <a:gd name="connsiteX56" fmla="*/ 10118267 w 12193149"/>
              <a:gd name="connsiteY56" fmla="*/ 1731142 h 2344739"/>
              <a:gd name="connsiteX57" fmla="*/ 10083317 w 12193149"/>
              <a:gd name="connsiteY57" fmla="*/ 1743296 h 2344739"/>
              <a:gd name="connsiteX58" fmla="*/ 10040388 w 12193149"/>
              <a:gd name="connsiteY58" fmla="*/ 1741632 h 2344739"/>
              <a:gd name="connsiteX59" fmla="*/ 9961167 w 12193149"/>
              <a:gd name="connsiteY59" fmla="*/ 1757147 h 2344739"/>
              <a:gd name="connsiteX60" fmla="*/ 9848940 w 12193149"/>
              <a:gd name="connsiteY60" fmla="*/ 1763915 h 2344739"/>
              <a:gd name="connsiteX61" fmla="*/ 9729457 w 12193149"/>
              <a:gd name="connsiteY61" fmla="*/ 1784122 h 2344739"/>
              <a:gd name="connsiteX62" fmla="*/ 9613704 w 12193149"/>
              <a:gd name="connsiteY62" fmla="*/ 1812371 h 2344739"/>
              <a:gd name="connsiteX63" fmla="*/ 9338590 w 12193149"/>
              <a:gd name="connsiteY63" fmla="*/ 1869293 h 2344739"/>
              <a:gd name="connsiteX64" fmla="*/ 9232518 w 12193149"/>
              <a:gd name="connsiteY64" fmla="*/ 1893149 h 2344739"/>
              <a:gd name="connsiteX65" fmla="*/ 9156690 w 12193149"/>
              <a:gd name="connsiteY65" fmla="*/ 1903228 h 2344739"/>
              <a:gd name="connsiteX66" fmla="*/ 9054601 w 12193149"/>
              <a:gd name="connsiteY66" fmla="*/ 1910755 h 2344739"/>
              <a:gd name="connsiteX67" fmla="*/ 9006634 w 12193149"/>
              <a:gd name="connsiteY67" fmla="*/ 1914040 h 2344739"/>
              <a:gd name="connsiteX68" fmla="*/ 9006349 w 12193149"/>
              <a:gd name="connsiteY68" fmla="*/ 1913800 h 2344739"/>
              <a:gd name="connsiteX69" fmla="*/ 8997380 w 12193149"/>
              <a:gd name="connsiteY69" fmla="*/ 1915011 h 2344739"/>
              <a:gd name="connsiteX70" fmla="*/ 8991542 w 12193149"/>
              <a:gd name="connsiteY70" fmla="*/ 1917072 h 2344739"/>
              <a:gd name="connsiteX71" fmla="*/ 8975485 w 12193149"/>
              <a:gd name="connsiteY71" fmla="*/ 1920298 h 2344739"/>
              <a:gd name="connsiteX72" fmla="*/ 8969159 w 12193149"/>
              <a:gd name="connsiteY72" fmla="*/ 1919598 h 2344739"/>
              <a:gd name="connsiteX73" fmla="*/ 8964196 w 12193149"/>
              <a:gd name="connsiteY73" fmla="*/ 1917373 h 2344739"/>
              <a:gd name="connsiteX74" fmla="*/ 8930136 w 12193149"/>
              <a:gd name="connsiteY74" fmla="*/ 1914185 h 2344739"/>
              <a:gd name="connsiteX75" fmla="*/ 8753592 w 12193149"/>
              <a:gd name="connsiteY75" fmla="*/ 1933417 h 2344739"/>
              <a:gd name="connsiteX76" fmla="*/ 8708995 w 12193149"/>
              <a:gd name="connsiteY76" fmla="*/ 1935518 h 2344739"/>
              <a:gd name="connsiteX77" fmla="*/ 8597219 w 12193149"/>
              <a:gd name="connsiteY77" fmla="*/ 1944090 h 2344739"/>
              <a:gd name="connsiteX78" fmla="*/ 8526378 w 12193149"/>
              <a:gd name="connsiteY78" fmla="*/ 1929248 h 2344739"/>
              <a:gd name="connsiteX79" fmla="*/ 8512131 w 12193149"/>
              <a:gd name="connsiteY79" fmla="*/ 1935163 h 2344739"/>
              <a:gd name="connsiteX80" fmla="*/ 8507315 w 12193149"/>
              <a:gd name="connsiteY80" fmla="*/ 1938164 h 2344739"/>
              <a:gd name="connsiteX81" fmla="*/ 8499116 w 12193149"/>
              <a:gd name="connsiteY81" fmla="*/ 1940902 h 2344739"/>
              <a:gd name="connsiteX82" fmla="*/ 8498742 w 12193149"/>
              <a:gd name="connsiteY82" fmla="*/ 1940723 h 2344739"/>
              <a:gd name="connsiteX83" fmla="*/ 8491397 w 12193149"/>
              <a:gd name="connsiteY83" fmla="*/ 1943773 h 2344739"/>
              <a:gd name="connsiteX84" fmla="*/ 8368330 w 12193149"/>
              <a:gd name="connsiteY84" fmla="*/ 1957815 h 2344739"/>
              <a:gd name="connsiteX85" fmla="*/ 8354947 w 12193149"/>
              <a:gd name="connsiteY85" fmla="*/ 1958009 h 2344739"/>
              <a:gd name="connsiteX86" fmla="*/ 8321252 w 12193149"/>
              <a:gd name="connsiteY86" fmla="*/ 1974587 h 2344739"/>
              <a:gd name="connsiteX87" fmla="*/ 8315581 w 12193149"/>
              <a:gd name="connsiteY87" fmla="*/ 1974913 h 2344739"/>
              <a:gd name="connsiteX88" fmla="*/ 8296322 w 12193149"/>
              <a:gd name="connsiteY88" fmla="*/ 1988808 h 2344739"/>
              <a:gd name="connsiteX89" fmla="*/ 8285424 w 12193149"/>
              <a:gd name="connsiteY89" fmla="*/ 1994631 h 2344739"/>
              <a:gd name="connsiteX90" fmla="*/ 8284298 w 12193149"/>
              <a:gd name="connsiteY90" fmla="*/ 1999074 h 2344739"/>
              <a:gd name="connsiteX91" fmla="*/ 8267224 w 12193149"/>
              <a:gd name="connsiteY91" fmla="*/ 2006249 h 2344739"/>
              <a:gd name="connsiteX92" fmla="*/ 8264525 w 12193149"/>
              <a:gd name="connsiteY92" fmla="*/ 2006019 h 2344739"/>
              <a:gd name="connsiteX93" fmla="*/ 8253181 w 12193149"/>
              <a:gd name="connsiteY93" fmla="*/ 2015862 h 2344739"/>
              <a:gd name="connsiteX94" fmla="*/ 8246982 w 12193149"/>
              <a:gd name="connsiteY94" fmla="*/ 2028854 h 2344739"/>
              <a:gd name="connsiteX95" fmla="*/ 8091420 w 12193149"/>
              <a:gd name="connsiteY95" fmla="*/ 2075015 h 2344739"/>
              <a:gd name="connsiteX96" fmla="*/ 7906555 w 12193149"/>
              <a:gd name="connsiteY96" fmla="*/ 2116988 h 2344739"/>
              <a:gd name="connsiteX97" fmla="*/ 7719893 w 12193149"/>
              <a:gd name="connsiteY97" fmla="*/ 2142703 h 2344739"/>
              <a:gd name="connsiteX98" fmla="*/ 7615495 w 12193149"/>
              <a:gd name="connsiteY98" fmla="*/ 2139232 h 2344739"/>
              <a:gd name="connsiteX99" fmla="*/ 7528691 w 12193149"/>
              <a:gd name="connsiteY99" fmla="*/ 2145060 h 2344739"/>
              <a:gd name="connsiteX100" fmla="*/ 7520719 w 12193149"/>
              <a:gd name="connsiteY100" fmla="*/ 2147613 h 2344739"/>
              <a:gd name="connsiteX101" fmla="*/ 7508559 w 12193149"/>
              <a:gd name="connsiteY101" fmla="*/ 2148948 h 2344739"/>
              <a:gd name="connsiteX102" fmla="*/ 7508188 w 12193149"/>
              <a:gd name="connsiteY102" fmla="*/ 2148621 h 2344739"/>
              <a:gd name="connsiteX103" fmla="*/ 7496943 w 12193149"/>
              <a:gd name="connsiteY103" fmla="*/ 2150573 h 2344739"/>
              <a:gd name="connsiteX104" fmla="*/ 7219707 w 12193149"/>
              <a:gd name="connsiteY104" fmla="*/ 2156680 h 2344739"/>
              <a:gd name="connsiteX105" fmla="*/ 7202249 w 12193149"/>
              <a:gd name="connsiteY105" fmla="*/ 2161230 h 2344739"/>
              <a:gd name="connsiteX106" fmla="*/ 7198152 w 12193149"/>
              <a:gd name="connsiteY106" fmla="*/ 2166588 h 2344739"/>
              <a:gd name="connsiteX107" fmla="*/ 7171956 w 12193149"/>
              <a:gd name="connsiteY107" fmla="*/ 2171236 h 2344739"/>
              <a:gd name="connsiteX108" fmla="*/ 7098136 w 12193149"/>
              <a:gd name="connsiteY108" fmla="*/ 2183464 h 2344739"/>
              <a:gd name="connsiteX109" fmla="*/ 7019644 w 12193149"/>
              <a:gd name="connsiteY109" fmla="*/ 2183090 h 2344739"/>
              <a:gd name="connsiteX110" fmla="*/ 6905294 w 12193149"/>
              <a:gd name="connsiteY110" fmla="*/ 2212596 h 2344739"/>
              <a:gd name="connsiteX111" fmla="*/ 6709370 w 12193149"/>
              <a:gd name="connsiteY111" fmla="*/ 2240551 h 2344739"/>
              <a:gd name="connsiteX112" fmla="*/ 6550602 w 12193149"/>
              <a:gd name="connsiteY112" fmla="*/ 2269327 h 2344739"/>
              <a:gd name="connsiteX113" fmla="*/ 6318708 w 12193149"/>
              <a:gd name="connsiteY113" fmla="*/ 2316127 h 2344739"/>
              <a:gd name="connsiteX114" fmla="*/ 6169822 w 12193149"/>
              <a:gd name="connsiteY114" fmla="*/ 2318214 h 2344739"/>
              <a:gd name="connsiteX115" fmla="*/ 6074996 w 12193149"/>
              <a:gd name="connsiteY115" fmla="*/ 2338676 h 2344739"/>
              <a:gd name="connsiteX116" fmla="*/ 6069677 w 12193149"/>
              <a:gd name="connsiteY116" fmla="*/ 2337139 h 2344739"/>
              <a:gd name="connsiteX117" fmla="*/ 6049786 w 12193149"/>
              <a:gd name="connsiteY117" fmla="*/ 2337822 h 2344739"/>
              <a:gd name="connsiteX118" fmla="*/ 6042433 w 12193149"/>
              <a:gd name="connsiteY118" fmla="*/ 2329473 h 2344739"/>
              <a:gd name="connsiteX119" fmla="*/ 6011238 w 12193149"/>
              <a:gd name="connsiteY119" fmla="*/ 2324380 h 2344739"/>
              <a:gd name="connsiteX120" fmla="*/ 5958523 w 12193149"/>
              <a:gd name="connsiteY120" fmla="*/ 2328024 h 2344739"/>
              <a:gd name="connsiteX121" fmla="*/ 5760067 w 12193149"/>
              <a:gd name="connsiteY121" fmla="*/ 2343716 h 2344739"/>
              <a:gd name="connsiteX122" fmla="*/ 5628108 w 12193149"/>
              <a:gd name="connsiteY122" fmla="*/ 2344739 h 2344739"/>
              <a:gd name="connsiteX123" fmla="*/ 5472054 w 12193149"/>
              <a:gd name="connsiteY123" fmla="*/ 2330719 h 2344739"/>
              <a:gd name="connsiteX124" fmla="*/ 5433909 w 12193149"/>
              <a:gd name="connsiteY124" fmla="*/ 2319466 h 2344739"/>
              <a:gd name="connsiteX125" fmla="*/ 5382817 w 12193149"/>
              <a:gd name="connsiteY125" fmla="*/ 2301764 h 2344739"/>
              <a:gd name="connsiteX126" fmla="*/ 5262912 w 12193149"/>
              <a:gd name="connsiteY126" fmla="*/ 2281347 h 2344739"/>
              <a:gd name="connsiteX127" fmla="*/ 5224109 w 12193149"/>
              <a:gd name="connsiteY127" fmla="*/ 2270223 h 2344739"/>
              <a:gd name="connsiteX128" fmla="*/ 5175808 w 12193149"/>
              <a:gd name="connsiteY128" fmla="*/ 2267233 h 2344739"/>
              <a:gd name="connsiteX129" fmla="*/ 5157702 w 12193149"/>
              <a:gd name="connsiteY129" fmla="*/ 2260010 h 2344739"/>
              <a:gd name="connsiteX130" fmla="*/ 5143747 w 12193149"/>
              <a:gd name="connsiteY130" fmla="*/ 2256610 h 2344739"/>
              <a:gd name="connsiteX131" fmla="*/ 5140744 w 12193149"/>
              <a:gd name="connsiteY131" fmla="*/ 2254509 h 2344739"/>
              <a:gd name="connsiteX132" fmla="*/ 5122807 w 12193149"/>
              <a:gd name="connsiteY132" fmla="*/ 2243656 h 2344739"/>
              <a:gd name="connsiteX133" fmla="*/ 5066938 w 12193149"/>
              <a:gd name="connsiteY133" fmla="*/ 2250227 h 2344739"/>
              <a:gd name="connsiteX134" fmla="*/ 5012662 w 12193149"/>
              <a:gd name="connsiteY134" fmla="*/ 2233846 h 2344739"/>
              <a:gd name="connsiteX135" fmla="*/ 4841589 w 12193149"/>
              <a:gd name="connsiteY135" fmla="*/ 2209829 h 2344739"/>
              <a:gd name="connsiteX136" fmla="*/ 4763595 w 12193149"/>
              <a:gd name="connsiteY136" fmla="*/ 2182061 h 2344739"/>
              <a:gd name="connsiteX137" fmla="*/ 4724334 w 12193149"/>
              <a:gd name="connsiteY137" fmla="*/ 2173047 h 2344739"/>
              <a:gd name="connsiteX138" fmla="*/ 4722324 w 12193149"/>
              <a:gd name="connsiteY138" fmla="*/ 2172298 h 2344739"/>
              <a:gd name="connsiteX139" fmla="*/ 4723259 w 12193149"/>
              <a:gd name="connsiteY139" fmla="*/ 2172087 h 2344739"/>
              <a:gd name="connsiteX140" fmla="*/ 4718350 w 12193149"/>
              <a:gd name="connsiteY140" fmla="*/ 2170817 h 2344739"/>
              <a:gd name="connsiteX141" fmla="*/ 4722324 w 12193149"/>
              <a:gd name="connsiteY141" fmla="*/ 2172298 h 2344739"/>
              <a:gd name="connsiteX142" fmla="*/ 4716674 w 12193149"/>
              <a:gd name="connsiteY142" fmla="*/ 2173573 h 2344739"/>
              <a:gd name="connsiteX143" fmla="*/ 4516962 w 12193149"/>
              <a:gd name="connsiteY143" fmla="*/ 2163671 h 2344739"/>
              <a:gd name="connsiteX144" fmla="*/ 4429691 w 12193149"/>
              <a:gd name="connsiteY144" fmla="*/ 2153020 h 2344739"/>
              <a:gd name="connsiteX145" fmla="*/ 4364023 w 12193149"/>
              <a:gd name="connsiteY145" fmla="*/ 2151674 h 2344739"/>
              <a:gd name="connsiteX146" fmla="*/ 4318114 w 12193149"/>
              <a:gd name="connsiteY146" fmla="*/ 2158289 h 2344739"/>
              <a:gd name="connsiteX147" fmla="*/ 4316258 w 12193149"/>
              <a:gd name="connsiteY147" fmla="*/ 2156948 h 2344739"/>
              <a:gd name="connsiteX148" fmla="*/ 4296292 w 12193149"/>
              <a:gd name="connsiteY148" fmla="*/ 2155069 h 2344739"/>
              <a:gd name="connsiteX149" fmla="*/ 4291212 w 12193149"/>
              <a:gd name="connsiteY149" fmla="*/ 2157986 h 2344739"/>
              <a:gd name="connsiteX150" fmla="*/ 4277290 w 12193149"/>
              <a:gd name="connsiteY150" fmla="*/ 2157740 h 2344739"/>
              <a:gd name="connsiteX151" fmla="*/ 4249265 w 12193149"/>
              <a:gd name="connsiteY151" fmla="*/ 2160064 h 2344739"/>
              <a:gd name="connsiteX152" fmla="*/ 4203199 w 12193149"/>
              <a:gd name="connsiteY152" fmla="*/ 2157269 h 2344739"/>
              <a:gd name="connsiteX153" fmla="*/ 4202893 w 12193149"/>
              <a:gd name="connsiteY153" fmla="*/ 2156010 h 2344739"/>
              <a:gd name="connsiteX154" fmla="*/ 4192396 w 12193149"/>
              <a:gd name="connsiteY154" fmla="*/ 2150376 h 2344739"/>
              <a:gd name="connsiteX155" fmla="*/ 4143893 w 12193149"/>
              <a:gd name="connsiteY155" fmla="*/ 2134511 h 2344739"/>
              <a:gd name="connsiteX156" fmla="*/ 4084245 w 12193149"/>
              <a:gd name="connsiteY156" fmla="*/ 2107978 h 2344739"/>
              <a:gd name="connsiteX157" fmla="*/ 4075694 w 12193149"/>
              <a:gd name="connsiteY157" fmla="*/ 2107143 h 2344739"/>
              <a:gd name="connsiteX158" fmla="*/ 4075575 w 12193149"/>
              <a:gd name="connsiteY158" fmla="*/ 2106844 h 2344739"/>
              <a:gd name="connsiteX159" fmla="*/ 4066658 w 12193149"/>
              <a:gd name="connsiteY159" fmla="*/ 2105400 h 2344739"/>
              <a:gd name="connsiteX160" fmla="*/ 4060102 w 12193149"/>
              <a:gd name="connsiteY160" fmla="*/ 2105618 h 2344739"/>
              <a:gd name="connsiteX161" fmla="*/ 4043512 w 12193149"/>
              <a:gd name="connsiteY161" fmla="*/ 2103997 h 2344739"/>
              <a:gd name="connsiteX162" fmla="*/ 4038145 w 12193149"/>
              <a:gd name="connsiteY162" fmla="*/ 2101563 h 2344739"/>
              <a:gd name="connsiteX163" fmla="*/ 4036511 w 12193149"/>
              <a:gd name="connsiteY163" fmla="*/ 2097896 h 2344739"/>
              <a:gd name="connsiteX164" fmla="*/ 4034926 w 12193149"/>
              <a:gd name="connsiteY164" fmla="*/ 2098131 h 2344739"/>
              <a:gd name="connsiteX165" fmla="*/ 4005686 w 12193149"/>
              <a:gd name="connsiteY165" fmla="*/ 2085563 h 2344739"/>
              <a:gd name="connsiteX166" fmla="*/ 3937994 w 12193149"/>
              <a:gd name="connsiteY166" fmla="*/ 2068106 h 2344739"/>
              <a:gd name="connsiteX167" fmla="*/ 3898423 w 12193149"/>
              <a:gd name="connsiteY167" fmla="*/ 2062451 h 2344739"/>
              <a:gd name="connsiteX168" fmla="*/ 3790908 w 12193149"/>
              <a:gd name="connsiteY168" fmla="*/ 2042213 h 2344739"/>
              <a:gd name="connsiteX169" fmla="*/ 3683661 w 12193149"/>
              <a:gd name="connsiteY169" fmla="*/ 2018290 h 2344739"/>
              <a:gd name="connsiteX170" fmla="*/ 3611183 w 12193149"/>
              <a:gd name="connsiteY170" fmla="*/ 1986019 h 2344739"/>
              <a:gd name="connsiteX171" fmla="*/ 3605003 w 12193149"/>
              <a:gd name="connsiteY171" fmla="*/ 1987381 h 2344739"/>
              <a:gd name="connsiteX172" fmla="*/ 3595884 w 12193149"/>
              <a:gd name="connsiteY172" fmla="*/ 1987545 h 2344739"/>
              <a:gd name="connsiteX173" fmla="*/ 3595649 w 12193149"/>
              <a:gd name="connsiteY173" fmla="*/ 1987276 h 2344739"/>
              <a:gd name="connsiteX174" fmla="*/ 3587126 w 12193149"/>
              <a:gd name="connsiteY174" fmla="*/ 1987966 h 2344739"/>
              <a:gd name="connsiteX175" fmla="*/ 3537283 w 12193149"/>
              <a:gd name="connsiteY175" fmla="*/ 1978267 h 2344739"/>
              <a:gd name="connsiteX176" fmla="*/ 3474371 w 12193149"/>
              <a:gd name="connsiteY176" fmla="*/ 1974606 h 2344739"/>
              <a:gd name="connsiteX177" fmla="*/ 3401876 w 12193149"/>
              <a:gd name="connsiteY177" fmla="*/ 1962558 h 2344739"/>
              <a:gd name="connsiteX178" fmla="*/ 3365036 w 12193149"/>
              <a:gd name="connsiteY178" fmla="*/ 1979510 h 2344739"/>
              <a:gd name="connsiteX179" fmla="*/ 3345174 w 12193149"/>
              <a:gd name="connsiteY179" fmla="*/ 1981192 h 2344739"/>
              <a:gd name="connsiteX180" fmla="*/ 3342846 w 12193149"/>
              <a:gd name="connsiteY180" fmla="*/ 1980217 h 2344739"/>
              <a:gd name="connsiteX181" fmla="*/ 3263504 w 12193149"/>
              <a:gd name="connsiteY181" fmla="*/ 1986094 h 2344739"/>
              <a:gd name="connsiteX182" fmla="*/ 3143704 w 12193149"/>
              <a:gd name="connsiteY182" fmla="*/ 1993869 h 2344739"/>
              <a:gd name="connsiteX183" fmla="*/ 3031439 w 12193149"/>
              <a:gd name="connsiteY183" fmla="*/ 1996512 h 2344739"/>
              <a:gd name="connsiteX184" fmla="*/ 2782717 w 12193149"/>
              <a:gd name="connsiteY184" fmla="*/ 2018333 h 2344739"/>
              <a:gd name="connsiteX185" fmla="*/ 2647675 w 12193149"/>
              <a:gd name="connsiteY185" fmla="*/ 2028869 h 2344739"/>
              <a:gd name="connsiteX186" fmla="*/ 2569176 w 12193149"/>
              <a:gd name="connsiteY186" fmla="*/ 2002628 h 2344739"/>
              <a:gd name="connsiteX187" fmla="*/ 2444403 w 12193149"/>
              <a:gd name="connsiteY187" fmla="*/ 2016529 h 2344739"/>
              <a:gd name="connsiteX188" fmla="*/ 2316260 w 12193149"/>
              <a:gd name="connsiteY188" fmla="*/ 2024996 h 2344739"/>
              <a:gd name="connsiteX189" fmla="*/ 2209726 w 12193149"/>
              <a:gd name="connsiteY189" fmla="*/ 2019763 h 2344739"/>
              <a:gd name="connsiteX190" fmla="*/ 2095813 w 12193149"/>
              <a:gd name="connsiteY190" fmla="*/ 2003052 h 2344739"/>
              <a:gd name="connsiteX191" fmla="*/ 1998504 w 12193149"/>
              <a:gd name="connsiteY191" fmla="*/ 1995032 h 2344739"/>
              <a:gd name="connsiteX192" fmla="*/ 1929320 w 12193149"/>
              <a:gd name="connsiteY192" fmla="*/ 2016977 h 2344739"/>
              <a:gd name="connsiteX193" fmla="*/ 1922798 w 12193149"/>
              <a:gd name="connsiteY193" fmla="*/ 2012146 h 2344739"/>
              <a:gd name="connsiteX194" fmla="*/ 1874228 w 12193149"/>
              <a:gd name="connsiteY194" fmla="*/ 2013741 h 2344739"/>
              <a:gd name="connsiteX195" fmla="*/ 1787803 w 12193149"/>
              <a:gd name="connsiteY195" fmla="*/ 2041363 h 2344739"/>
              <a:gd name="connsiteX196" fmla="*/ 1739352 w 12193149"/>
              <a:gd name="connsiteY196" fmla="*/ 2036312 h 2344739"/>
              <a:gd name="connsiteX197" fmla="*/ 1676219 w 12193149"/>
              <a:gd name="connsiteY197" fmla="*/ 2019963 h 2344739"/>
              <a:gd name="connsiteX198" fmla="*/ 1609817 w 12193149"/>
              <a:gd name="connsiteY198" fmla="*/ 2013066 h 2344739"/>
              <a:gd name="connsiteX199" fmla="*/ 1497258 w 12193149"/>
              <a:gd name="connsiteY199" fmla="*/ 1987476 h 2344739"/>
              <a:gd name="connsiteX200" fmla="*/ 1151127 w 12193149"/>
              <a:gd name="connsiteY200" fmla="*/ 1938041 h 2344739"/>
              <a:gd name="connsiteX201" fmla="*/ 859417 w 12193149"/>
              <a:gd name="connsiteY201" fmla="*/ 1928608 h 2344739"/>
              <a:gd name="connsiteX202" fmla="*/ 838688 w 12193149"/>
              <a:gd name="connsiteY202" fmla="*/ 1929821 h 2344739"/>
              <a:gd name="connsiteX203" fmla="*/ 817957 w 12193149"/>
              <a:gd name="connsiteY203" fmla="*/ 1927857 h 2344739"/>
              <a:gd name="connsiteX204" fmla="*/ 812654 w 12193149"/>
              <a:gd name="connsiteY204" fmla="*/ 1930751 h 2344739"/>
              <a:gd name="connsiteX205" fmla="*/ 721195 w 12193149"/>
              <a:gd name="connsiteY205" fmla="*/ 1929661 h 2344739"/>
              <a:gd name="connsiteX206" fmla="*/ 720890 w 12193149"/>
              <a:gd name="connsiteY206" fmla="*/ 1928399 h 2344739"/>
              <a:gd name="connsiteX207" fmla="*/ 710023 w 12193149"/>
              <a:gd name="connsiteY207" fmla="*/ 1922722 h 2344739"/>
              <a:gd name="connsiteX208" fmla="*/ 597940 w 12193149"/>
              <a:gd name="connsiteY208" fmla="*/ 1879864 h 2344739"/>
              <a:gd name="connsiteX209" fmla="*/ 579683 w 12193149"/>
              <a:gd name="connsiteY209" fmla="*/ 1877212 h 2344739"/>
              <a:gd name="connsiteX210" fmla="*/ 572865 w 12193149"/>
              <a:gd name="connsiteY210" fmla="*/ 1877401 h 2344739"/>
              <a:gd name="connsiteX211" fmla="*/ 446247 w 12193149"/>
              <a:gd name="connsiteY211" fmla="*/ 1839371 h 2344739"/>
              <a:gd name="connsiteX212" fmla="*/ 405163 w 12193149"/>
              <a:gd name="connsiteY212" fmla="*/ 1833548 h 2344739"/>
              <a:gd name="connsiteX213" fmla="*/ 293583 w 12193149"/>
              <a:gd name="connsiteY213" fmla="*/ 1812852 h 2344739"/>
              <a:gd name="connsiteX214" fmla="*/ 119529 w 12193149"/>
              <a:gd name="connsiteY214" fmla="*/ 1761047 h 2344739"/>
              <a:gd name="connsiteX215" fmla="*/ 16674 w 12193149"/>
              <a:gd name="connsiteY215" fmla="*/ 1758191 h 2344739"/>
              <a:gd name="connsiteX216" fmla="*/ 1150 w 12193149"/>
              <a:gd name="connsiteY216" fmla="*/ 1752722 h 2344739"/>
              <a:gd name="connsiteX217" fmla="*/ 1148 w 12193149"/>
              <a:gd name="connsiteY217" fmla="*/ 222213 h 2344739"/>
              <a:gd name="connsiteX218" fmla="*/ 1148 w 12193149"/>
              <a:gd name="connsiteY218"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9 w 12193149"/>
              <a:gd name="connsiteY3" fmla="*/ 579739 h 2344739"/>
              <a:gd name="connsiteX4" fmla="*/ 12185986 w 12193149"/>
              <a:gd name="connsiteY4" fmla="*/ 584189 h 2344739"/>
              <a:gd name="connsiteX5" fmla="*/ 12156363 w 12193149"/>
              <a:gd name="connsiteY5" fmla="*/ 597366 h 2344739"/>
              <a:gd name="connsiteX6" fmla="*/ 12139215 w 12193149"/>
              <a:gd name="connsiteY6" fmla="*/ 623179 h 2344739"/>
              <a:gd name="connsiteX7" fmla="*/ 12126327 w 12193149"/>
              <a:gd name="connsiteY7" fmla="*/ 624690 h 2344739"/>
              <a:gd name="connsiteX8" fmla="*/ 12124007 w 12193149"/>
              <a:gd name="connsiteY8" fmla="*/ 624794 h 2344739"/>
              <a:gd name="connsiteX9" fmla="*/ 12116854 w 12193149"/>
              <a:gd name="connsiteY9" fmla="*/ 628608 h 2344739"/>
              <a:gd name="connsiteX10" fmla="*/ 12099497 w 12193149"/>
              <a:gd name="connsiteY10" fmla="*/ 628139 h 2344739"/>
              <a:gd name="connsiteX11" fmla="*/ 12087073 w 12193149"/>
              <a:gd name="connsiteY11" fmla="*/ 636341 h 2344739"/>
              <a:gd name="connsiteX12" fmla="*/ 12031073 w 12193149"/>
              <a:gd name="connsiteY12" fmla="*/ 680009 h 2344739"/>
              <a:gd name="connsiteX13" fmla="*/ 11995833 w 12193149"/>
              <a:gd name="connsiteY13" fmla="*/ 703458 h 2344739"/>
              <a:gd name="connsiteX14" fmla="*/ 11979717 w 12193149"/>
              <a:gd name="connsiteY14" fmla="*/ 708161 h 2344739"/>
              <a:gd name="connsiteX15" fmla="*/ 11959046 w 12193149"/>
              <a:gd name="connsiteY15" fmla="*/ 717558 h 2344739"/>
              <a:gd name="connsiteX16" fmla="*/ 11920454 w 12193149"/>
              <a:gd name="connsiteY16" fmla="*/ 730883 h 2344739"/>
              <a:gd name="connsiteX17" fmla="*/ 11903656 w 12193149"/>
              <a:gd name="connsiteY17" fmla="*/ 742426 h 2344739"/>
              <a:gd name="connsiteX18" fmla="*/ 11895048 w 12193149"/>
              <a:gd name="connsiteY18" fmla="*/ 744791 h 2344739"/>
              <a:gd name="connsiteX19" fmla="*/ 11891968 w 12193149"/>
              <a:gd name="connsiteY19" fmla="*/ 755729 h 2344739"/>
              <a:gd name="connsiteX20" fmla="*/ 11870776 w 12193149"/>
              <a:gd name="connsiteY20" fmla="*/ 777816 h 2344739"/>
              <a:gd name="connsiteX21" fmla="*/ 11813376 w 12193149"/>
              <a:gd name="connsiteY21" fmla="*/ 797659 h 2344739"/>
              <a:gd name="connsiteX22" fmla="*/ 11590693 w 12193149"/>
              <a:gd name="connsiteY22" fmla="*/ 963777 h 2344739"/>
              <a:gd name="connsiteX23" fmla="*/ 11506817 w 12193149"/>
              <a:gd name="connsiteY23" fmla="*/ 1033623 h 2344739"/>
              <a:gd name="connsiteX24" fmla="*/ 11280332 w 12193149"/>
              <a:gd name="connsiteY24" fmla="*/ 1223571 h 2344739"/>
              <a:gd name="connsiteX25" fmla="*/ 11228309 w 12193149"/>
              <a:gd name="connsiteY25" fmla="*/ 1276236 h 2344739"/>
              <a:gd name="connsiteX26" fmla="*/ 11218087 w 12193149"/>
              <a:gd name="connsiteY26" fmla="*/ 1275961 h 2344739"/>
              <a:gd name="connsiteX27" fmla="*/ 11217184 w 12193149"/>
              <a:gd name="connsiteY27" fmla="*/ 1275018 h 2344739"/>
              <a:gd name="connsiteX28" fmla="*/ 11188885 w 12193149"/>
              <a:gd name="connsiteY28" fmla="*/ 1292383 h 2344739"/>
              <a:gd name="connsiteX29" fmla="*/ 11184501 w 12193149"/>
              <a:gd name="connsiteY29" fmla="*/ 1292525 h 2344739"/>
              <a:gd name="connsiteX30" fmla="*/ 11166854 w 12193149"/>
              <a:gd name="connsiteY30" fmla="*/ 1306612 h 2344739"/>
              <a:gd name="connsiteX31" fmla="*/ 11157311 w 12193149"/>
              <a:gd name="connsiteY31" fmla="*/ 1312414 h 2344739"/>
              <a:gd name="connsiteX32" fmla="*/ 11155496 w 12193149"/>
              <a:gd name="connsiteY32" fmla="*/ 1317097 h 2344739"/>
              <a:gd name="connsiteX33" fmla="*/ 11140961 w 12193149"/>
              <a:gd name="connsiteY33" fmla="*/ 1324115 h 2344739"/>
              <a:gd name="connsiteX34" fmla="*/ 11138961 w 12193149"/>
              <a:gd name="connsiteY34" fmla="*/ 1323772 h 2344739"/>
              <a:gd name="connsiteX35" fmla="*/ 11128208 w 12193149"/>
              <a:gd name="connsiteY35" fmla="*/ 1333832 h 2344739"/>
              <a:gd name="connsiteX36" fmla="*/ 11120691 w 12193149"/>
              <a:gd name="connsiteY36" fmla="*/ 1347424 h 2344739"/>
              <a:gd name="connsiteX37" fmla="*/ 10894683 w 12193149"/>
              <a:gd name="connsiteY37" fmla="*/ 1473399 h 2344739"/>
              <a:gd name="connsiteX38" fmla="*/ 10773300 w 12193149"/>
              <a:gd name="connsiteY38" fmla="*/ 1523191 h 2344739"/>
              <a:gd name="connsiteX39" fmla="*/ 10627668 w 12193149"/>
              <a:gd name="connsiteY39" fmla="*/ 1559229 h 2344739"/>
              <a:gd name="connsiteX40" fmla="*/ 10581895 w 12193149"/>
              <a:gd name="connsiteY40" fmla="*/ 1568689 h 2344739"/>
              <a:gd name="connsiteX41" fmla="*/ 10547790 w 12193149"/>
              <a:gd name="connsiteY41" fmla="*/ 1598423 h 2344739"/>
              <a:gd name="connsiteX42" fmla="*/ 10529643 w 12193149"/>
              <a:gd name="connsiteY42" fmla="*/ 1596907 h 2344739"/>
              <a:gd name="connsiteX43" fmla="*/ 10526446 w 12193149"/>
              <a:gd name="connsiteY43" fmla="*/ 1596411 h 2344739"/>
              <a:gd name="connsiteX44" fmla="*/ 10515129 w 12193149"/>
              <a:gd name="connsiteY44" fmla="*/ 1599537 h 2344739"/>
              <a:gd name="connsiteX45" fmla="*/ 10491735 w 12193149"/>
              <a:gd name="connsiteY45" fmla="*/ 1594156 h 2344739"/>
              <a:gd name="connsiteX46" fmla="*/ 10471418 w 12193149"/>
              <a:gd name="connsiteY46" fmla="*/ 1601693 h 2344739"/>
              <a:gd name="connsiteX47" fmla="*/ 10377042 w 12193149"/>
              <a:gd name="connsiteY47" fmla="*/ 1644598 h 2344739"/>
              <a:gd name="connsiteX48" fmla="*/ 10319338 w 12193149"/>
              <a:gd name="connsiteY48" fmla="*/ 1666221 h 2344739"/>
              <a:gd name="connsiteX49" fmla="*/ 10295467 w 12193149"/>
              <a:gd name="connsiteY49" fmla="*/ 1668079 h 2344739"/>
              <a:gd name="connsiteX50" fmla="*/ 10263443 w 12193149"/>
              <a:gd name="connsiteY50" fmla="*/ 1674948 h 2344739"/>
              <a:gd name="connsiteX51" fmla="*/ 10205418 w 12193149"/>
              <a:gd name="connsiteY51" fmla="*/ 1682149 h 2344739"/>
              <a:gd name="connsiteX52" fmla="*/ 10177759 w 12193149"/>
              <a:gd name="connsiteY52" fmla="*/ 1692943 h 2344739"/>
              <a:gd name="connsiteX53" fmla="*/ 10165070 w 12193149"/>
              <a:gd name="connsiteY53" fmla="*/ 1693739 h 2344739"/>
              <a:gd name="connsiteX54" fmla="*/ 10156308 w 12193149"/>
              <a:gd name="connsiteY54" fmla="*/ 1707487 h 2344739"/>
              <a:gd name="connsiteX55" fmla="*/ 10118267 w 12193149"/>
              <a:gd name="connsiteY55" fmla="*/ 1731142 h 2344739"/>
              <a:gd name="connsiteX56" fmla="*/ 10083317 w 12193149"/>
              <a:gd name="connsiteY56" fmla="*/ 1743296 h 2344739"/>
              <a:gd name="connsiteX57" fmla="*/ 10040388 w 12193149"/>
              <a:gd name="connsiteY57" fmla="*/ 1741632 h 2344739"/>
              <a:gd name="connsiteX58" fmla="*/ 9961167 w 12193149"/>
              <a:gd name="connsiteY58" fmla="*/ 1757147 h 2344739"/>
              <a:gd name="connsiteX59" fmla="*/ 9848940 w 12193149"/>
              <a:gd name="connsiteY59" fmla="*/ 1763915 h 2344739"/>
              <a:gd name="connsiteX60" fmla="*/ 9729457 w 12193149"/>
              <a:gd name="connsiteY60" fmla="*/ 1784122 h 2344739"/>
              <a:gd name="connsiteX61" fmla="*/ 9613704 w 12193149"/>
              <a:gd name="connsiteY61" fmla="*/ 1812371 h 2344739"/>
              <a:gd name="connsiteX62" fmla="*/ 9338590 w 12193149"/>
              <a:gd name="connsiteY62" fmla="*/ 1869293 h 2344739"/>
              <a:gd name="connsiteX63" fmla="*/ 9232518 w 12193149"/>
              <a:gd name="connsiteY63" fmla="*/ 1893149 h 2344739"/>
              <a:gd name="connsiteX64" fmla="*/ 9156690 w 12193149"/>
              <a:gd name="connsiteY64" fmla="*/ 1903228 h 2344739"/>
              <a:gd name="connsiteX65" fmla="*/ 9054601 w 12193149"/>
              <a:gd name="connsiteY65" fmla="*/ 1910755 h 2344739"/>
              <a:gd name="connsiteX66" fmla="*/ 9006634 w 12193149"/>
              <a:gd name="connsiteY66" fmla="*/ 1914040 h 2344739"/>
              <a:gd name="connsiteX67" fmla="*/ 9006349 w 12193149"/>
              <a:gd name="connsiteY67" fmla="*/ 1913800 h 2344739"/>
              <a:gd name="connsiteX68" fmla="*/ 8997380 w 12193149"/>
              <a:gd name="connsiteY68" fmla="*/ 1915011 h 2344739"/>
              <a:gd name="connsiteX69" fmla="*/ 8991542 w 12193149"/>
              <a:gd name="connsiteY69" fmla="*/ 1917072 h 2344739"/>
              <a:gd name="connsiteX70" fmla="*/ 8975485 w 12193149"/>
              <a:gd name="connsiteY70" fmla="*/ 1920298 h 2344739"/>
              <a:gd name="connsiteX71" fmla="*/ 8969159 w 12193149"/>
              <a:gd name="connsiteY71" fmla="*/ 1919598 h 2344739"/>
              <a:gd name="connsiteX72" fmla="*/ 8964196 w 12193149"/>
              <a:gd name="connsiteY72" fmla="*/ 1917373 h 2344739"/>
              <a:gd name="connsiteX73" fmla="*/ 8930136 w 12193149"/>
              <a:gd name="connsiteY73" fmla="*/ 1914185 h 2344739"/>
              <a:gd name="connsiteX74" fmla="*/ 8753592 w 12193149"/>
              <a:gd name="connsiteY74" fmla="*/ 1933417 h 2344739"/>
              <a:gd name="connsiteX75" fmla="*/ 8708995 w 12193149"/>
              <a:gd name="connsiteY75" fmla="*/ 1935518 h 2344739"/>
              <a:gd name="connsiteX76" fmla="*/ 8597219 w 12193149"/>
              <a:gd name="connsiteY76" fmla="*/ 1944090 h 2344739"/>
              <a:gd name="connsiteX77" fmla="*/ 8526378 w 12193149"/>
              <a:gd name="connsiteY77" fmla="*/ 1929248 h 2344739"/>
              <a:gd name="connsiteX78" fmla="*/ 8512131 w 12193149"/>
              <a:gd name="connsiteY78" fmla="*/ 1935163 h 2344739"/>
              <a:gd name="connsiteX79" fmla="*/ 8507315 w 12193149"/>
              <a:gd name="connsiteY79" fmla="*/ 1938164 h 2344739"/>
              <a:gd name="connsiteX80" fmla="*/ 8499116 w 12193149"/>
              <a:gd name="connsiteY80" fmla="*/ 1940902 h 2344739"/>
              <a:gd name="connsiteX81" fmla="*/ 8498742 w 12193149"/>
              <a:gd name="connsiteY81" fmla="*/ 1940723 h 2344739"/>
              <a:gd name="connsiteX82" fmla="*/ 8491397 w 12193149"/>
              <a:gd name="connsiteY82" fmla="*/ 1943773 h 2344739"/>
              <a:gd name="connsiteX83" fmla="*/ 8368330 w 12193149"/>
              <a:gd name="connsiteY83" fmla="*/ 1957815 h 2344739"/>
              <a:gd name="connsiteX84" fmla="*/ 8354947 w 12193149"/>
              <a:gd name="connsiteY84" fmla="*/ 1958009 h 2344739"/>
              <a:gd name="connsiteX85" fmla="*/ 8321252 w 12193149"/>
              <a:gd name="connsiteY85" fmla="*/ 1974587 h 2344739"/>
              <a:gd name="connsiteX86" fmla="*/ 8315581 w 12193149"/>
              <a:gd name="connsiteY86" fmla="*/ 1974913 h 2344739"/>
              <a:gd name="connsiteX87" fmla="*/ 8296322 w 12193149"/>
              <a:gd name="connsiteY87" fmla="*/ 1988808 h 2344739"/>
              <a:gd name="connsiteX88" fmla="*/ 8285424 w 12193149"/>
              <a:gd name="connsiteY88" fmla="*/ 1994631 h 2344739"/>
              <a:gd name="connsiteX89" fmla="*/ 8284298 w 12193149"/>
              <a:gd name="connsiteY89" fmla="*/ 1999074 h 2344739"/>
              <a:gd name="connsiteX90" fmla="*/ 8267224 w 12193149"/>
              <a:gd name="connsiteY90" fmla="*/ 2006249 h 2344739"/>
              <a:gd name="connsiteX91" fmla="*/ 8264525 w 12193149"/>
              <a:gd name="connsiteY91" fmla="*/ 2006019 h 2344739"/>
              <a:gd name="connsiteX92" fmla="*/ 8253181 w 12193149"/>
              <a:gd name="connsiteY92" fmla="*/ 2015862 h 2344739"/>
              <a:gd name="connsiteX93" fmla="*/ 8246982 w 12193149"/>
              <a:gd name="connsiteY93" fmla="*/ 2028854 h 2344739"/>
              <a:gd name="connsiteX94" fmla="*/ 8091420 w 12193149"/>
              <a:gd name="connsiteY94" fmla="*/ 2075015 h 2344739"/>
              <a:gd name="connsiteX95" fmla="*/ 7906555 w 12193149"/>
              <a:gd name="connsiteY95" fmla="*/ 2116988 h 2344739"/>
              <a:gd name="connsiteX96" fmla="*/ 7719893 w 12193149"/>
              <a:gd name="connsiteY96" fmla="*/ 2142703 h 2344739"/>
              <a:gd name="connsiteX97" fmla="*/ 7615495 w 12193149"/>
              <a:gd name="connsiteY97" fmla="*/ 2139232 h 2344739"/>
              <a:gd name="connsiteX98" fmla="*/ 7528691 w 12193149"/>
              <a:gd name="connsiteY98" fmla="*/ 2145060 h 2344739"/>
              <a:gd name="connsiteX99" fmla="*/ 7520719 w 12193149"/>
              <a:gd name="connsiteY99" fmla="*/ 2147613 h 2344739"/>
              <a:gd name="connsiteX100" fmla="*/ 7508559 w 12193149"/>
              <a:gd name="connsiteY100" fmla="*/ 2148948 h 2344739"/>
              <a:gd name="connsiteX101" fmla="*/ 7508188 w 12193149"/>
              <a:gd name="connsiteY101" fmla="*/ 2148621 h 2344739"/>
              <a:gd name="connsiteX102" fmla="*/ 7496943 w 12193149"/>
              <a:gd name="connsiteY102" fmla="*/ 2150573 h 2344739"/>
              <a:gd name="connsiteX103" fmla="*/ 7219707 w 12193149"/>
              <a:gd name="connsiteY103" fmla="*/ 2156680 h 2344739"/>
              <a:gd name="connsiteX104" fmla="*/ 7202249 w 12193149"/>
              <a:gd name="connsiteY104" fmla="*/ 2161230 h 2344739"/>
              <a:gd name="connsiteX105" fmla="*/ 7198152 w 12193149"/>
              <a:gd name="connsiteY105" fmla="*/ 2166588 h 2344739"/>
              <a:gd name="connsiteX106" fmla="*/ 7171956 w 12193149"/>
              <a:gd name="connsiteY106" fmla="*/ 2171236 h 2344739"/>
              <a:gd name="connsiteX107" fmla="*/ 7098136 w 12193149"/>
              <a:gd name="connsiteY107" fmla="*/ 2183464 h 2344739"/>
              <a:gd name="connsiteX108" fmla="*/ 7019644 w 12193149"/>
              <a:gd name="connsiteY108" fmla="*/ 2183090 h 2344739"/>
              <a:gd name="connsiteX109" fmla="*/ 6905294 w 12193149"/>
              <a:gd name="connsiteY109" fmla="*/ 2212596 h 2344739"/>
              <a:gd name="connsiteX110" fmla="*/ 6709370 w 12193149"/>
              <a:gd name="connsiteY110" fmla="*/ 2240551 h 2344739"/>
              <a:gd name="connsiteX111" fmla="*/ 6550602 w 12193149"/>
              <a:gd name="connsiteY111" fmla="*/ 2269327 h 2344739"/>
              <a:gd name="connsiteX112" fmla="*/ 6318708 w 12193149"/>
              <a:gd name="connsiteY112" fmla="*/ 2316127 h 2344739"/>
              <a:gd name="connsiteX113" fmla="*/ 6169822 w 12193149"/>
              <a:gd name="connsiteY113" fmla="*/ 2318214 h 2344739"/>
              <a:gd name="connsiteX114" fmla="*/ 6074996 w 12193149"/>
              <a:gd name="connsiteY114" fmla="*/ 2338676 h 2344739"/>
              <a:gd name="connsiteX115" fmla="*/ 6069677 w 12193149"/>
              <a:gd name="connsiteY115" fmla="*/ 2337139 h 2344739"/>
              <a:gd name="connsiteX116" fmla="*/ 6049786 w 12193149"/>
              <a:gd name="connsiteY116" fmla="*/ 2337822 h 2344739"/>
              <a:gd name="connsiteX117" fmla="*/ 6042433 w 12193149"/>
              <a:gd name="connsiteY117" fmla="*/ 2329473 h 2344739"/>
              <a:gd name="connsiteX118" fmla="*/ 6011238 w 12193149"/>
              <a:gd name="connsiteY118" fmla="*/ 2324380 h 2344739"/>
              <a:gd name="connsiteX119" fmla="*/ 5958523 w 12193149"/>
              <a:gd name="connsiteY119" fmla="*/ 2328024 h 2344739"/>
              <a:gd name="connsiteX120" fmla="*/ 5760067 w 12193149"/>
              <a:gd name="connsiteY120" fmla="*/ 2343716 h 2344739"/>
              <a:gd name="connsiteX121" fmla="*/ 5628108 w 12193149"/>
              <a:gd name="connsiteY121" fmla="*/ 2344739 h 2344739"/>
              <a:gd name="connsiteX122" fmla="*/ 5472054 w 12193149"/>
              <a:gd name="connsiteY122" fmla="*/ 2330719 h 2344739"/>
              <a:gd name="connsiteX123" fmla="*/ 5433909 w 12193149"/>
              <a:gd name="connsiteY123" fmla="*/ 2319466 h 2344739"/>
              <a:gd name="connsiteX124" fmla="*/ 5382817 w 12193149"/>
              <a:gd name="connsiteY124" fmla="*/ 2301764 h 2344739"/>
              <a:gd name="connsiteX125" fmla="*/ 5262912 w 12193149"/>
              <a:gd name="connsiteY125" fmla="*/ 2281347 h 2344739"/>
              <a:gd name="connsiteX126" fmla="*/ 5224109 w 12193149"/>
              <a:gd name="connsiteY126" fmla="*/ 2270223 h 2344739"/>
              <a:gd name="connsiteX127" fmla="*/ 5175808 w 12193149"/>
              <a:gd name="connsiteY127" fmla="*/ 2267233 h 2344739"/>
              <a:gd name="connsiteX128" fmla="*/ 5157702 w 12193149"/>
              <a:gd name="connsiteY128" fmla="*/ 2260010 h 2344739"/>
              <a:gd name="connsiteX129" fmla="*/ 5143747 w 12193149"/>
              <a:gd name="connsiteY129" fmla="*/ 2256610 h 2344739"/>
              <a:gd name="connsiteX130" fmla="*/ 5140744 w 12193149"/>
              <a:gd name="connsiteY130" fmla="*/ 2254509 h 2344739"/>
              <a:gd name="connsiteX131" fmla="*/ 5122807 w 12193149"/>
              <a:gd name="connsiteY131" fmla="*/ 2243656 h 2344739"/>
              <a:gd name="connsiteX132" fmla="*/ 5066938 w 12193149"/>
              <a:gd name="connsiteY132" fmla="*/ 2250227 h 2344739"/>
              <a:gd name="connsiteX133" fmla="*/ 5012662 w 12193149"/>
              <a:gd name="connsiteY133" fmla="*/ 2233846 h 2344739"/>
              <a:gd name="connsiteX134" fmla="*/ 4841589 w 12193149"/>
              <a:gd name="connsiteY134" fmla="*/ 2209829 h 2344739"/>
              <a:gd name="connsiteX135" fmla="*/ 4763595 w 12193149"/>
              <a:gd name="connsiteY135" fmla="*/ 2182061 h 2344739"/>
              <a:gd name="connsiteX136" fmla="*/ 4724334 w 12193149"/>
              <a:gd name="connsiteY136" fmla="*/ 2173047 h 2344739"/>
              <a:gd name="connsiteX137" fmla="*/ 4722324 w 12193149"/>
              <a:gd name="connsiteY137" fmla="*/ 2172298 h 2344739"/>
              <a:gd name="connsiteX138" fmla="*/ 4723259 w 12193149"/>
              <a:gd name="connsiteY138" fmla="*/ 2172087 h 2344739"/>
              <a:gd name="connsiteX139" fmla="*/ 4718350 w 12193149"/>
              <a:gd name="connsiteY139" fmla="*/ 2170817 h 2344739"/>
              <a:gd name="connsiteX140" fmla="*/ 4722324 w 12193149"/>
              <a:gd name="connsiteY140" fmla="*/ 2172298 h 2344739"/>
              <a:gd name="connsiteX141" fmla="*/ 4716674 w 12193149"/>
              <a:gd name="connsiteY141" fmla="*/ 2173573 h 2344739"/>
              <a:gd name="connsiteX142" fmla="*/ 4516962 w 12193149"/>
              <a:gd name="connsiteY142" fmla="*/ 2163671 h 2344739"/>
              <a:gd name="connsiteX143" fmla="*/ 4429691 w 12193149"/>
              <a:gd name="connsiteY143" fmla="*/ 2153020 h 2344739"/>
              <a:gd name="connsiteX144" fmla="*/ 4364023 w 12193149"/>
              <a:gd name="connsiteY144" fmla="*/ 2151674 h 2344739"/>
              <a:gd name="connsiteX145" fmla="*/ 4318114 w 12193149"/>
              <a:gd name="connsiteY145" fmla="*/ 2158289 h 2344739"/>
              <a:gd name="connsiteX146" fmla="*/ 4316258 w 12193149"/>
              <a:gd name="connsiteY146" fmla="*/ 2156948 h 2344739"/>
              <a:gd name="connsiteX147" fmla="*/ 4296292 w 12193149"/>
              <a:gd name="connsiteY147" fmla="*/ 2155069 h 2344739"/>
              <a:gd name="connsiteX148" fmla="*/ 4291212 w 12193149"/>
              <a:gd name="connsiteY148" fmla="*/ 2157986 h 2344739"/>
              <a:gd name="connsiteX149" fmla="*/ 4277290 w 12193149"/>
              <a:gd name="connsiteY149" fmla="*/ 2157740 h 2344739"/>
              <a:gd name="connsiteX150" fmla="*/ 4249265 w 12193149"/>
              <a:gd name="connsiteY150" fmla="*/ 2160064 h 2344739"/>
              <a:gd name="connsiteX151" fmla="*/ 4203199 w 12193149"/>
              <a:gd name="connsiteY151" fmla="*/ 2157269 h 2344739"/>
              <a:gd name="connsiteX152" fmla="*/ 4202893 w 12193149"/>
              <a:gd name="connsiteY152" fmla="*/ 2156010 h 2344739"/>
              <a:gd name="connsiteX153" fmla="*/ 4192396 w 12193149"/>
              <a:gd name="connsiteY153" fmla="*/ 2150376 h 2344739"/>
              <a:gd name="connsiteX154" fmla="*/ 4143893 w 12193149"/>
              <a:gd name="connsiteY154" fmla="*/ 2134511 h 2344739"/>
              <a:gd name="connsiteX155" fmla="*/ 4084245 w 12193149"/>
              <a:gd name="connsiteY155" fmla="*/ 2107978 h 2344739"/>
              <a:gd name="connsiteX156" fmla="*/ 4075694 w 12193149"/>
              <a:gd name="connsiteY156" fmla="*/ 2107143 h 2344739"/>
              <a:gd name="connsiteX157" fmla="*/ 4075575 w 12193149"/>
              <a:gd name="connsiteY157" fmla="*/ 2106844 h 2344739"/>
              <a:gd name="connsiteX158" fmla="*/ 4066658 w 12193149"/>
              <a:gd name="connsiteY158" fmla="*/ 2105400 h 2344739"/>
              <a:gd name="connsiteX159" fmla="*/ 4060102 w 12193149"/>
              <a:gd name="connsiteY159" fmla="*/ 2105618 h 2344739"/>
              <a:gd name="connsiteX160" fmla="*/ 4043512 w 12193149"/>
              <a:gd name="connsiteY160" fmla="*/ 2103997 h 2344739"/>
              <a:gd name="connsiteX161" fmla="*/ 4038145 w 12193149"/>
              <a:gd name="connsiteY161" fmla="*/ 2101563 h 2344739"/>
              <a:gd name="connsiteX162" fmla="*/ 4036511 w 12193149"/>
              <a:gd name="connsiteY162" fmla="*/ 2097896 h 2344739"/>
              <a:gd name="connsiteX163" fmla="*/ 4034926 w 12193149"/>
              <a:gd name="connsiteY163" fmla="*/ 2098131 h 2344739"/>
              <a:gd name="connsiteX164" fmla="*/ 4005686 w 12193149"/>
              <a:gd name="connsiteY164" fmla="*/ 2085563 h 2344739"/>
              <a:gd name="connsiteX165" fmla="*/ 3937994 w 12193149"/>
              <a:gd name="connsiteY165" fmla="*/ 2068106 h 2344739"/>
              <a:gd name="connsiteX166" fmla="*/ 3898423 w 12193149"/>
              <a:gd name="connsiteY166" fmla="*/ 2062451 h 2344739"/>
              <a:gd name="connsiteX167" fmla="*/ 3790908 w 12193149"/>
              <a:gd name="connsiteY167" fmla="*/ 2042213 h 2344739"/>
              <a:gd name="connsiteX168" fmla="*/ 3683661 w 12193149"/>
              <a:gd name="connsiteY168" fmla="*/ 2018290 h 2344739"/>
              <a:gd name="connsiteX169" fmla="*/ 3611183 w 12193149"/>
              <a:gd name="connsiteY169" fmla="*/ 1986019 h 2344739"/>
              <a:gd name="connsiteX170" fmla="*/ 3605003 w 12193149"/>
              <a:gd name="connsiteY170" fmla="*/ 1987381 h 2344739"/>
              <a:gd name="connsiteX171" fmla="*/ 3595884 w 12193149"/>
              <a:gd name="connsiteY171" fmla="*/ 1987545 h 2344739"/>
              <a:gd name="connsiteX172" fmla="*/ 3595649 w 12193149"/>
              <a:gd name="connsiteY172" fmla="*/ 1987276 h 2344739"/>
              <a:gd name="connsiteX173" fmla="*/ 3587126 w 12193149"/>
              <a:gd name="connsiteY173" fmla="*/ 1987966 h 2344739"/>
              <a:gd name="connsiteX174" fmla="*/ 3537283 w 12193149"/>
              <a:gd name="connsiteY174" fmla="*/ 1978267 h 2344739"/>
              <a:gd name="connsiteX175" fmla="*/ 3474371 w 12193149"/>
              <a:gd name="connsiteY175" fmla="*/ 1974606 h 2344739"/>
              <a:gd name="connsiteX176" fmla="*/ 3401876 w 12193149"/>
              <a:gd name="connsiteY176" fmla="*/ 1962558 h 2344739"/>
              <a:gd name="connsiteX177" fmla="*/ 3365036 w 12193149"/>
              <a:gd name="connsiteY177" fmla="*/ 1979510 h 2344739"/>
              <a:gd name="connsiteX178" fmla="*/ 3345174 w 12193149"/>
              <a:gd name="connsiteY178" fmla="*/ 1981192 h 2344739"/>
              <a:gd name="connsiteX179" fmla="*/ 3342846 w 12193149"/>
              <a:gd name="connsiteY179" fmla="*/ 1980217 h 2344739"/>
              <a:gd name="connsiteX180" fmla="*/ 3263504 w 12193149"/>
              <a:gd name="connsiteY180" fmla="*/ 1986094 h 2344739"/>
              <a:gd name="connsiteX181" fmla="*/ 3143704 w 12193149"/>
              <a:gd name="connsiteY181" fmla="*/ 1993869 h 2344739"/>
              <a:gd name="connsiteX182" fmla="*/ 3031439 w 12193149"/>
              <a:gd name="connsiteY182" fmla="*/ 1996512 h 2344739"/>
              <a:gd name="connsiteX183" fmla="*/ 2782717 w 12193149"/>
              <a:gd name="connsiteY183" fmla="*/ 2018333 h 2344739"/>
              <a:gd name="connsiteX184" fmla="*/ 2647675 w 12193149"/>
              <a:gd name="connsiteY184" fmla="*/ 2028869 h 2344739"/>
              <a:gd name="connsiteX185" fmla="*/ 2569176 w 12193149"/>
              <a:gd name="connsiteY185" fmla="*/ 2002628 h 2344739"/>
              <a:gd name="connsiteX186" fmla="*/ 2444403 w 12193149"/>
              <a:gd name="connsiteY186" fmla="*/ 2016529 h 2344739"/>
              <a:gd name="connsiteX187" fmla="*/ 2316260 w 12193149"/>
              <a:gd name="connsiteY187" fmla="*/ 2024996 h 2344739"/>
              <a:gd name="connsiteX188" fmla="*/ 2209726 w 12193149"/>
              <a:gd name="connsiteY188" fmla="*/ 2019763 h 2344739"/>
              <a:gd name="connsiteX189" fmla="*/ 2095813 w 12193149"/>
              <a:gd name="connsiteY189" fmla="*/ 2003052 h 2344739"/>
              <a:gd name="connsiteX190" fmla="*/ 1998504 w 12193149"/>
              <a:gd name="connsiteY190" fmla="*/ 1995032 h 2344739"/>
              <a:gd name="connsiteX191" fmla="*/ 1929320 w 12193149"/>
              <a:gd name="connsiteY191" fmla="*/ 2016977 h 2344739"/>
              <a:gd name="connsiteX192" fmla="*/ 1922798 w 12193149"/>
              <a:gd name="connsiteY192" fmla="*/ 2012146 h 2344739"/>
              <a:gd name="connsiteX193" fmla="*/ 1874228 w 12193149"/>
              <a:gd name="connsiteY193" fmla="*/ 2013741 h 2344739"/>
              <a:gd name="connsiteX194" fmla="*/ 1787803 w 12193149"/>
              <a:gd name="connsiteY194" fmla="*/ 2041363 h 2344739"/>
              <a:gd name="connsiteX195" fmla="*/ 1739352 w 12193149"/>
              <a:gd name="connsiteY195" fmla="*/ 2036312 h 2344739"/>
              <a:gd name="connsiteX196" fmla="*/ 1676219 w 12193149"/>
              <a:gd name="connsiteY196" fmla="*/ 2019963 h 2344739"/>
              <a:gd name="connsiteX197" fmla="*/ 1609817 w 12193149"/>
              <a:gd name="connsiteY197" fmla="*/ 2013066 h 2344739"/>
              <a:gd name="connsiteX198" fmla="*/ 1497258 w 12193149"/>
              <a:gd name="connsiteY198" fmla="*/ 1987476 h 2344739"/>
              <a:gd name="connsiteX199" fmla="*/ 1151127 w 12193149"/>
              <a:gd name="connsiteY199" fmla="*/ 1938041 h 2344739"/>
              <a:gd name="connsiteX200" fmla="*/ 859417 w 12193149"/>
              <a:gd name="connsiteY200" fmla="*/ 1928608 h 2344739"/>
              <a:gd name="connsiteX201" fmla="*/ 838688 w 12193149"/>
              <a:gd name="connsiteY201" fmla="*/ 1929821 h 2344739"/>
              <a:gd name="connsiteX202" fmla="*/ 817957 w 12193149"/>
              <a:gd name="connsiteY202" fmla="*/ 1927857 h 2344739"/>
              <a:gd name="connsiteX203" fmla="*/ 812654 w 12193149"/>
              <a:gd name="connsiteY203" fmla="*/ 1930751 h 2344739"/>
              <a:gd name="connsiteX204" fmla="*/ 721195 w 12193149"/>
              <a:gd name="connsiteY204" fmla="*/ 1929661 h 2344739"/>
              <a:gd name="connsiteX205" fmla="*/ 720890 w 12193149"/>
              <a:gd name="connsiteY205" fmla="*/ 1928399 h 2344739"/>
              <a:gd name="connsiteX206" fmla="*/ 710023 w 12193149"/>
              <a:gd name="connsiteY206" fmla="*/ 1922722 h 2344739"/>
              <a:gd name="connsiteX207" fmla="*/ 597940 w 12193149"/>
              <a:gd name="connsiteY207" fmla="*/ 1879864 h 2344739"/>
              <a:gd name="connsiteX208" fmla="*/ 579683 w 12193149"/>
              <a:gd name="connsiteY208" fmla="*/ 1877212 h 2344739"/>
              <a:gd name="connsiteX209" fmla="*/ 572865 w 12193149"/>
              <a:gd name="connsiteY209" fmla="*/ 1877401 h 2344739"/>
              <a:gd name="connsiteX210" fmla="*/ 446247 w 12193149"/>
              <a:gd name="connsiteY210" fmla="*/ 1839371 h 2344739"/>
              <a:gd name="connsiteX211" fmla="*/ 405163 w 12193149"/>
              <a:gd name="connsiteY211" fmla="*/ 1833548 h 2344739"/>
              <a:gd name="connsiteX212" fmla="*/ 293583 w 12193149"/>
              <a:gd name="connsiteY212" fmla="*/ 1812852 h 2344739"/>
              <a:gd name="connsiteX213" fmla="*/ 119529 w 12193149"/>
              <a:gd name="connsiteY213" fmla="*/ 1761047 h 2344739"/>
              <a:gd name="connsiteX214" fmla="*/ 16674 w 12193149"/>
              <a:gd name="connsiteY214" fmla="*/ 1758191 h 2344739"/>
              <a:gd name="connsiteX215" fmla="*/ 1150 w 12193149"/>
              <a:gd name="connsiteY215" fmla="*/ 1752722 h 2344739"/>
              <a:gd name="connsiteX216" fmla="*/ 1148 w 12193149"/>
              <a:gd name="connsiteY216" fmla="*/ 222213 h 2344739"/>
              <a:gd name="connsiteX217" fmla="*/ 1148 w 12193149"/>
              <a:gd name="connsiteY217" fmla="*/ 0 h 2344739"/>
              <a:gd name="connsiteX0" fmla="*/ 1148 w 12193149"/>
              <a:gd name="connsiteY0" fmla="*/ 0 h 2344739"/>
              <a:gd name="connsiteX1" fmla="*/ 12193148 w 12193149"/>
              <a:gd name="connsiteY1" fmla="*/ 0 h 2344739"/>
              <a:gd name="connsiteX2" fmla="*/ 12193149 w 12193149"/>
              <a:gd name="connsiteY2" fmla="*/ 579739 h 2344739"/>
              <a:gd name="connsiteX3" fmla="*/ 12185986 w 12193149"/>
              <a:gd name="connsiteY3" fmla="*/ 584189 h 2344739"/>
              <a:gd name="connsiteX4" fmla="*/ 12156363 w 12193149"/>
              <a:gd name="connsiteY4" fmla="*/ 597366 h 2344739"/>
              <a:gd name="connsiteX5" fmla="*/ 12139215 w 12193149"/>
              <a:gd name="connsiteY5" fmla="*/ 623179 h 2344739"/>
              <a:gd name="connsiteX6" fmla="*/ 12126327 w 12193149"/>
              <a:gd name="connsiteY6" fmla="*/ 624690 h 2344739"/>
              <a:gd name="connsiteX7" fmla="*/ 12124007 w 12193149"/>
              <a:gd name="connsiteY7" fmla="*/ 624794 h 2344739"/>
              <a:gd name="connsiteX8" fmla="*/ 12116854 w 12193149"/>
              <a:gd name="connsiteY8" fmla="*/ 628608 h 2344739"/>
              <a:gd name="connsiteX9" fmla="*/ 12099497 w 12193149"/>
              <a:gd name="connsiteY9" fmla="*/ 628139 h 2344739"/>
              <a:gd name="connsiteX10" fmla="*/ 12087073 w 12193149"/>
              <a:gd name="connsiteY10" fmla="*/ 636341 h 2344739"/>
              <a:gd name="connsiteX11" fmla="*/ 12031073 w 12193149"/>
              <a:gd name="connsiteY11" fmla="*/ 680009 h 2344739"/>
              <a:gd name="connsiteX12" fmla="*/ 11995833 w 12193149"/>
              <a:gd name="connsiteY12" fmla="*/ 703458 h 2344739"/>
              <a:gd name="connsiteX13" fmla="*/ 11979717 w 12193149"/>
              <a:gd name="connsiteY13" fmla="*/ 708161 h 2344739"/>
              <a:gd name="connsiteX14" fmla="*/ 11959046 w 12193149"/>
              <a:gd name="connsiteY14" fmla="*/ 717558 h 2344739"/>
              <a:gd name="connsiteX15" fmla="*/ 11920454 w 12193149"/>
              <a:gd name="connsiteY15" fmla="*/ 730883 h 2344739"/>
              <a:gd name="connsiteX16" fmla="*/ 11903656 w 12193149"/>
              <a:gd name="connsiteY16" fmla="*/ 742426 h 2344739"/>
              <a:gd name="connsiteX17" fmla="*/ 11895048 w 12193149"/>
              <a:gd name="connsiteY17" fmla="*/ 744791 h 2344739"/>
              <a:gd name="connsiteX18" fmla="*/ 11891968 w 12193149"/>
              <a:gd name="connsiteY18" fmla="*/ 755729 h 2344739"/>
              <a:gd name="connsiteX19" fmla="*/ 11870776 w 12193149"/>
              <a:gd name="connsiteY19" fmla="*/ 777816 h 2344739"/>
              <a:gd name="connsiteX20" fmla="*/ 11813376 w 12193149"/>
              <a:gd name="connsiteY20" fmla="*/ 797659 h 2344739"/>
              <a:gd name="connsiteX21" fmla="*/ 11590693 w 12193149"/>
              <a:gd name="connsiteY21" fmla="*/ 963777 h 2344739"/>
              <a:gd name="connsiteX22" fmla="*/ 11506817 w 12193149"/>
              <a:gd name="connsiteY22" fmla="*/ 1033623 h 2344739"/>
              <a:gd name="connsiteX23" fmla="*/ 11280332 w 12193149"/>
              <a:gd name="connsiteY23" fmla="*/ 1223571 h 2344739"/>
              <a:gd name="connsiteX24" fmla="*/ 11228309 w 12193149"/>
              <a:gd name="connsiteY24" fmla="*/ 1276236 h 2344739"/>
              <a:gd name="connsiteX25" fmla="*/ 11218087 w 12193149"/>
              <a:gd name="connsiteY25" fmla="*/ 1275961 h 2344739"/>
              <a:gd name="connsiteX26" fmla="*/ 11217184 w 12193149"/>
              <a:gd name="connsiteY26" fmla="*/ 1275018 h 2344739"/>
              <a:gd name="connsiteX27" fmla="*/ 11188885 w 12193149"/>
              <a:gd name="connsiteY27" fmla="*/ 1292383 h 2344739"/>
              <a:gd name="connsiteX28" fmla="*/ 11184501 w 12193149"/>
              <a:gd name="connsiteY28" fmla="*/ 1292525 h 2344739"/>
              <a:gd name="connsiteX29" fmla="*/ 11166854 w 12193149"/>
              <a:gd name="connsiteY29" fmla="*/ 1306612 h 2344739"/>
              <a:gd name="connsiteX30" fmla="*/ 11157311 w 12193149"/>
              <a:gd name="connsiteY30" fmla="*/ 1312414 h 2344739"/>
              <a:gd name="connsiteX31" fmla="*/ 11155496 w 12193149"/>
              <a:gd name="connsiteY31" fmla="*/ 1317097 h 2344739"/>
              <a:gd name="connsiteX32" fmla="*/ 11140961 w 12193149"/>
              <a:gd name="connsiteY32" fmla="*/ 1324115 h 2344739"/>
              <a:gd name="connsiteX33" fmla="*/ 11138961 w 12193149"/>
              <a:gd name="connsiteY33" fmla="*/ 1323772 h 2344739"/>
              <a:gd name="connsiteX34" fmla="*/ 11128208 w 12193149"/>
              <a:gd name="connsiteY34" fmla="*/ 1333832 h 2344739"/>
              <a:gd name="connsiteX35" fmla="*/ 11120691 w 12193149"/>
              <a:gd name="connsiteY35" fmla="*/ 1347424 h 2344739"/>
              <a:gd name="connsiteX36" fmla="*/ 10894683 w 12193149"/>
              <a:gd name="connsiteY36" fmla="*/ 1473399 h 2344739"/>
              <a:gd name="connsiteX37" fmla="*/ 10773300 w 12193149"/>
              <a:gd name="connsiteY37" fmla="*/ 1523191 h 2344739"/>
              <a:gd name="connsiteX38" fmla="*/ 10627668 w 12193149"/>
              <a:gd name="connsiteY38" fmla="*/ 1559229 h 2344739"/>
              <a:gd name="connsiteX39" fmla="*/ 10581895 w 12193149"/>
              <a:gd name="connsiteY39" fmla="*/ 1568689 h 2344739"/>
              <a:gd name="connsiteX40" fmla="*/ 10547790 w 12193149"/>
              <a:gd name="connsiteY40" fmla="*/ 1598423 h 2344739"/>
              <a:gd name="connsiteX41" fmla="*/ 10529643 w 12193149"/>
              <a:gd name="connsiteY41" fmla="*/ 1596907 h 2344739"/>
              <a:gd name="connsiteX42" fmla="*/ 10526446 w 12193149"/>
              <a:gd name="connsiteY42" fmla="*/ 1596411 h 2344739"/>
              <a:gd name="connsiteX43" fmla="*/ 10515129 w 12193149"/>
              <a:gd name="connsiteY43" fmla="*/ 1599537 h 2344739"/>
              <a:gd name="connsiteX44" fmla="*/ 10491735 w 12193149"/>
              <a:gd name="connsiteY44" fmla="*/ 1594156 h 2344739"/>
              <a:gd name="connsiteX45" fmla="*/ 10471418 w 12193149"/>
              <a:gd name="connsiteY45" fmla="*/ 1601693 h 2344739"/>
              <a:gd name="connsiteX46" fmla="*/ 10377042 w 12193149"/>
              <a:gd name="connsiteY46" fmla="*/ 1644598 h 2344739"/>
              <a:gd name="connsiteX47" fmla="*/ 10319338 w 12193149"/>
              <a:gd name="connsiteY47" fmla="*/ 1666221 h 2344739"/>
              <a:gd name="connsiteX48" fmla="*/ 10295467 w 12193149"/>
              <a:gd name="connsiteY48" fmla="*/ 1668079 h 2344739"/>
              <a:gd name="connsiteX49" fmla="*/ 10263443 w 12193149"/>
              <a:gd name="connsiteY49" fmla="*/ 1674948 h 2344739"/>
              <a:gd name="connsiteX50" fmla="*/ 10205418 w 12193149"/>
              <a:gd name="connsiteY50" fmla="*/ 1682149 h 2344739"/>
              <a:gd name="connsiteX51" fmla="*/ 10177759 w 12193149"/>
              <a:gd name="connsiteY51" fmla="*/ 1692943 h 2344739"/>
              <a:gd name="connsiteX52" fmla="*/ 10165070 w 12193149"/>
              <a:gd name="connsiteY52" fmla="*/ 1693739 h 2344739"/>
              <a:gd name="connsiteX53" fmla="*/ 10156308 w 12193149"/>
              <a:gd name="connsiteY53" fmla="*/ 1707487 h 2344739"/>
              <a:gd name="connsiteX54" fmla="*/ 10118267 w 12193149"/>
              <a:gd name="connsiteY54" fmla="*/ 1731142 h 2344739"/>
              <a:gd name="connsiteX55" fmla="*/ 10083317 w 12193149"/>
              <a:gd name="connsiteY55" fmla="*/ 1743296 h 2344739"/>
              <a:gd name="connsiteX56" fmla="*/ 10040388 w 12193149"/>
              <a:gd name="connsiteY56" fmla="*/ 1741632 h 2344739"/>
              <a:gd name="connsiteX57" fmla="*/ 9961167 w 12193149"/>
              <a:gd name="connsiteY57" fmla="*/ 1757147 h 2344739"/>
              <a:gd name="connsiteX58" fmla="*/ 9848940 w 12193149"/>
              <a:gd name="connsiteY58" fmla="*/ 1763915 h 2344739"/>
              <a:gd name="connsiteX59" fmla="*/ 9729457 w 12193149"/>
              <a:gd name="connsiteY59" fmla="*/ 1784122 h 2344739"/>
              <a:gd name="connsiteX60" fmla="*/ 9613704 w 12193149"/>
              <a:gd name="connsiteY60" fmla="*/ 1812371 h 2344739"/>
              <a:gd name="connsiteX61" fmla="*/ 9338590 w 12193149"/>
              <a:gd name="connsiteY61" fmla="*/ 1869293 h 2344739"/>
              <a:gd name="connsiteX62" fmla="*/ 9232518 w 12193149"/>
              <a:gd name="connsiteY62" fmla="*/ 1893149 h 2344739"/>
              <a:gd name="connsiteX63" fmla="*/ 9156690 w 12193149"/>
              <a:gd name="connsiteY63" fmla="*/ 1903228 h 2344739"/>
              <a:gd name="connsiteX64" fmla="*/ 9054601 w 12193149"/>
              <a:gd name="connsiteY64" fmla="*/ 1910755 h 2344739"/>
              <a:gd name="connsiteX65" fmla="*/ 9006634 w 12193149"/>
              <a:gd name="connsiteY65" fmla="*/ 1914040 h 2344739"/>
              <a:gd name="connsiteX66" fmla="*/ 9006349 w 12193149"/>
              <a:gd name="connsiteY66" fmla="*/ 1913800 h 2344739"/>
              <a:gd name="connsiteX67" fmla="*/ 8997380 w 12193149"/>
              <a:gd name="connsiteY67" fmla="*/ 1915011 h 2344739"/>
              <a:gd name="connsiteX68" fmla="*/ 8991542 w 12193149"/>
              <a:gd name="connsiteY68" fmla="*/ 1917072 h 2344739"/>
              <a:gd name="connsiteX69" fmla="*/ 8975485 w 12193149"/>
              <a:gd name="connsiteY69" fmla="*/ 1920298 h 2344739"/>
              <a:gd name="connsiteX70" fmla="*/ 8969159 w 12193149"/>
              <a:gd name="connsiteY70" fmla="*/ 1919598 h 2344739"/>
              <a:gd name="connsiteX71" fmla="*/ 8964196 w 12193149"/>
              <a:gd name="connsiteY71" fmla="*/ 1917373 h 2344739"/>
              <a:gd name="connsiteX72" fmla="*/ 8930136 w 12193149"/>
              <a:gd name="connsiteY72" fmla="*/ 1914185 h 2344739"/>
              <a:gd name="connsiteX73" fmla="*/ 8753592 w 12193149"/>
              <a:gd name="connsiteY73" fmla="*/ 1933417 h 2344739"/>
              <a:gd name="connsiteX74" fmla="*/ 8708995 w 12193149"/>
              <a:gd name="connsiteY74" fmla="*/ 1935518 h 2344739"/>
              <a:gd name="connsiteX75" fmla="*/ 8597219 w 12193149"/>
              <a:gd name="connsiteY75" fmla="*/ 1944090 h 2344739"/>
              <a:gd name="connsiteX76" fmla="*/ 8526378 w 12193149"/>
              <a:gd name="connsiteY76" fmla="*/ 1929248 h 2344739"/>
              <a:gd name="connsiteX77" fmla="*/ 8512131 w 12193149"/>
              <a:gd name="connsiteY77" fmla="*/ 1935163 h 2344739"/>
              <a:gd name="connsiteX78" fmla="*/ 8507315 w 12193149"/>
              <a:gd name="connsiteY78" fmla="*/ 1938164 h 2344739"/>
              <a:gd name="connsiteX79" fmla="*/ 8499116 w 12193149"/>
              <a:gd name="connsiteY79" fmla="*/ 1940902 h 2344739"/>
              <a:gd name="connsiteX80" fmla="*/ 8498742 w 12193149"/>
              <a:gd name="connsiteY80" fmla="*/ 1940723 h 2344739"/>
              <a:gd name="connsiteX81" fmla="*/ 8491397 w 12193149"/>
              <a:gd name="connsiteY81" fmla="*/ 1943773 h 2344739"/>
              <a:gd name="connsiteX82" fmla="*/ 8368330 w 12193149"/>
              <a:gd name="connsiteY82" fmla="*/ 1957815 h 2344739"/>
              <a:gd name="connsiteX83" fmla="*/ 8354947 w 12193149"/>
              <a:gd name="connsiteY83" fmla="*/ 1958009 h 2344739"/>
              <a:gd name="connsiteX84" fmla="*/ 8321252 w 12193149"/>
              <a:gd name="connsiteY84" fmla="*/ 1974587 h 2344739"/>
              <a:gd name="connsiteX85" fmla="*/ 8315581 w 12193149"/>
              <a:gd name="connsiteY85" fmla="*/ 1974913 h 2344739"/>
              <a:gd name="connsiteX86" fmla="*/ 8296322 w 12193149"/>
              <a:gd name="connsiteY86" fmla="*/ 1988808 h 2344739"/>
              <a:gd name="connsiteX87" fmla="*/ 8285424 w 12193149"/>
              <a:gd name="connsiteY87" fmla="*/ 1994631 h 2344739"/>
              <a:gd name="connsiteX88" fmla="*/ 8284298 w 12193149"/>
              <a:gd name="connsiteY88" fmla="*/ 1999074 h 2344739"/>
              <a:gd name="connsiteX89" fmla="*/ 8267224 w 12193149"/>
              <a:gd name="connsiteY89" fmla="*/ 2006249 h 2344739"/>
              <a:gd name="connsiteX90" fmla="*/ 8264525 w 12193149"/>
              <a:gd name="connsiteY90" fmla="*/ 2006019 h 2344739"/>
              <a:gd name="connsiteX91" fmla="*/ 8253181 w 12193149"/>
              <a:gd name="connsiteY91" fmla="*/ 2015862 h 2344739"/>
              <a:gd name="connsiteX92" fmla="*/ 8246982 w 12193149"/>
              <a:gd name="connsiteY92" fmla="*/ 2028854 h 2344739"/>
              <a:gd name="connsiteX93" fmla="*/ 8091420 w 12193149"/>
              <a:gd name="connsiteY93" fmla="*/ 2075015 h 2344739"/>
              <a:gd name="connsiteX94" fmla="*/ 7906555 w 12193149"/>
              <a:gd name="connsiteY94" fmla="*/ 2116988 h 2344739"/>
              <a:gd name="connsiteX95" fmla="*/ 7719893 w 12193149"/>
              <a:gd name="connsiteY95" fmla="*/ 2142703 h 2344739"/>
              <a:gd name="connsiteX96" fmla="*/ 7615495 w 12193149"/>
              <a:gd name="connsiteY96" fmla="*/ 2139232 h 2344739"/>
              <a:gd name="connsiteX97" fmla="*/ 7528691 w 12193149"/>
              <a:gd name="connsiteY97" fmla="*/ 2145060 h 2344739"/>
              <a:gd name="connsiteX98" fmla="*/ 7520719 w 12193149"/>
              <a:gd name="connsiteY98" fmla="*/ 2147613 h 2344739"/>
              <a:gd name="connsiteX99" fmla="*/ 7508559 w 12193149"/>
              <a:gd name="connsiteY99" fmla="*/ 2148948 h 2344739"/>
              <a:gd name="connsiteX100" fmla="*/ 7508188 w 12193149"/>
              <a:gd name="connsiteY100" fmla="*/ 2148621 h 2344739"/>
              <a:gd name="connsiteX101" fmla="*/ 7496943 w 12193149"/>
              <a:gd name="connsiteY101" fmla="*/ 2150573 h 2344739"/>
              <a:gd name="connsiteX102" fmla="*/ 7219707 w 12193149"/>
              <a:gd name="connsiteY102" fmla="*/ 2156680 h 2344739"/>
              <a:gd name="connsiteX103" fmla="*/ 7202249 w 12193149"/>
              <a:gd name="connsiteY103" fmla="*/ 2161230 h 2344739"/>
              <a:gd name="connsiteX104" fmla="*/ 7198152 w 12193149"/>
              <a:gd name="connsiteY104" fmla="*/ 2166588 h 2344739"/>
              <a:gd name="connsiteX105" fmla="*/ 7171956 w 12193149"/>
              <a:gd name="connsiteY105" fmla="*/ 2171236 h 2344739"/>
              <a:gd name="connsiteX106" fmla="*/ 7098136 w 12193149"/>
              <a:gd name="connsiteY106" fmla="*/ 2183464 h 2344739"/>
              <a:gd name="connsiteX107" fmla="*/ 7019644 w 12193149"/>
              <a:gd name="connsiteY107" fmla="*/ 2183090 h 2344739"/>
              <a:gd name="connsiteX108" fmla="*/ 6905294 w 12193149"/>
              <a:gd name="connsiteY108" fmla="*/ 2212596 h 2344739"/>
              <a:gd name="connsiteX109" fmla="*/ 6709370 w 12193149"/>
              <a:gd name="connsiteY109" fmla="*/ 2240551 h 2344739"/>
              <a:gd name="connsiteX110" fmla="*/ 6550602 w 12193149"/>
              <a:gd name="connsiteY110" fmla="*/ 2269327 h 2344739"/>
              <a:gd name="connsiteX111" fmla="*/ 6318708 w 12193149"/>
              <a:gd name="connsiteY111" fmla="*/ 2316127 h 2344739"/>
              <a:gd name="connsiteX112" fmla="*/ 6169822 w 12193149"/>
              <a:gd name="connsiteY112" fmla="*/ 2318214 h 2344739"/>
              <a:gd name="connsiteX113" fmla="*/ 6074996 w 12193149"/>
              <a:gd name="connsiteY113" fmla="*/ 2338676 h 2344739"/>
              <a:gd name="connsiteX114" fmla="*/ 6069677 w 12193149"/>
              <a:gd name="connsiteY114" fmla="*/ 2337139 h 2344739"/>
              <a:gd name="connsiteX115" fmla="*/ 6049786 w 12193149"/>
              <a:gd name="connsiteY115" fmla="*/ 2337822 h 2344739"/>
              <a:gd name="connsiteX116" fmla="*/ 6042433 w 12193149"/>
              <a:gd name="connsiteY116" fmla="*/ 2329473 h 2344739"/>
              <a:gd name="connsiteX117" fmla="*/ 6011238 w 12193149"/>
              <a:gd name="connsiteY117" fmla="*/ 2324380 h 2344739"/>
              <a:gd name="connsiteX118" fmla="*/ 5958523 w 12193149"/>
              <a:gd name="connsiteY118" fmla="*/ 2328024 h 2344739"/>
              <a:gd name="connsiteX119" fmla="*/ 5760067 w 12193149"/>
              <a:gd name="connsiteY119" fmla="*/ 2343716 h 2344739"/>
              <a:gd name="connsiteX120" fmla="*/ 5628108 w 12193149"/>
              <a:gd name="connsiteY120" fmla="*/ 2344739 h 2344739"/>
              <a:gd name="connsiteX121" fmla="*/ 5472054 w 12193149"/>
              <a:gd name="connsiteY121" fmla="*/ 2330719 h 2344739"/>
              <a:gd name="connsiteX122" fmla="*/ 5433909 w 12193149"/>
              <a:gd name="connsiteY122" fmla="*/ 2319466 h 2344739"/>
              <a:gd name="connsiteX123" fmla="*/ 5382817 w 12193149"/>
              <a:gd name="connsiteY123" fmla="*/ 2301764 h 2344739"/>
              <a:gd name="connsiteX124" fmla="*/ 5262912 w 12193149"/>
              <a:gd name="connsiteY124" fmla="*/ 2281347 h 2344739"/>
              <a:gd name="connsiteX125" fmla="*/ 5224109 w 12193149"/>
              <a:gd name="connsiteY125" fmla="*/ 2270223 h 2344739"/>
              <a:gd name="connsiteX126" fmla="*/ 5175808 w 12193149"/>
              <a:gd name="connsiteY126" fmla="*/ 2267233 h 2344739"/>
              <a:gd name="connsiteX127" fmla="*/ 5157702 w 12193149"/>
              <a:gd name="connsiteY127" fmla="*/ 2260010 h 2344739"/>
              <a:gd name="connsiteX128" fmla="*/ 5143747 w 12193149"/>
              <a:gd name="connsiteY128" fmla="*/ 2256610 h 2344739"/>
              <a:gd name="connsiteX129" fmla="*/ 5140744 w 12193149"/>
              <a:gd name="connsiteY129" fmla="*/ 2254509 h 2344739"/>
              <a:gd name="connsiteX130" fmla="*/ 5122807 w 12193149"/>
              <a:gd name="connsiteY130" fmla="*/ 2243656 h 2344739"/>
              <a:gd name="connsiteX131" fmla="*/ 5066938 w 12193149"/>
              <a:gd name="connsiteY131" fmla="*/ 2250227 h 2344739"/>
              <a:gd name="connsiteX132" fmla="*/ 5012662 w 12193149"/>
              <a:gd name="connsiteY132" fmla="*/ 2233846 h 2344739"/>
              <a:gd name="connsiteX133" fmla="*/ 4841589 w 12193149"/>
              <a:gd name="connsiteY133" fmla="*/ 2209829 h 2344739"/>
              <a:gd name="connsiteX134" fmla="*/ 4763595 w 12193149"/>
              <a:gd name="connsiteY134" fmla="*/ 2182061 h 2344739"/>
              <a:gd name="connsiteX135" fmla="*/ 4724334 w 12193149"/>
              <a:gd name="connsiteY135" fmla="*/ 2173047 h 2344739"/>
              <a:gd name="connsiteX136" fmla="*/ 4722324 w 12193149"/>
              <a:gd name="connsiteY136" fmla="*/ 2172298 h 2344739"/>
              <a:gd name="connsiteX137" fmla="*/ 4723259 w 12193149"/>
              <a:gd name="connsiteY137" fmla="*/ 2172087 h 2344739"/>
              <a:gd name="connsiteX138" fmla="*/ 4718350 w 12193149"/>
              <a:gd name="connsiteY138" fmla="*/ 2170817 h 2344739"/>
              <a:gd name="connsiteX139" fmla="*/ 4722324 w 12193149"/>
              <a:gd name="connsiteY139" fmla="*/ 2172298 h 2344739"/>
              <a:gd name="connsiteX140" fmla="*/ 4716674 w 12193149"/>
              <a:gd name="connsiteY140" fmla="*/ 2173573 h 2344739"/>
              <a:gd name="connsiteX141" fmla="*/ 4516962 w 12193149"/>
              <a:gd name="connsiteY141" fmla="*/ 2163671 h 2344739"/>
              <a:gd name="connsiteX142" fmla="*/ 4429691 w 12193149"/>
              <a:gd name="connsiteY142" fmla="*/ 2153020 h 2344739"/>
              <a:gd name="connsiteX143" fmla="*/ 4364023 w 12193149"/>
              <a:gd name="connsiteY143" fmla="*/ 2151674 h 2344739"/>
              <a:gd name="connsiteX144" fmla="*/ 4318114 w 12193149"/>
              <a:gd name="connsiteY144" fmla="*/ 2158289 h 2344739"/>
              <a:gd name="connsiteX145" fmla="*/ 4316258 w 12193149"/>
              <a:gd name="connsiteY145" fmla="*/ 2156948 h 2344739"/>
              <a:gd name="connsiteX146" fmla="*/ 4296292 w 12193149"/>
              <a:gd name="connsiteY146" fmla="*/ 2155069 h 2344739"/>
              <a:gd name="connsiteX147" fmla="*/ 4291212 w 12193149"/>
              <a:gd name="connsiteY147" fmla="*/ 2157986 h 2344739"/>
              <a:gd name="connsiteX148" fmla="*/ 4277290 w 12193149"/>
              <a:gd name="connsiteY148" fmla="*/ 2157740 h 2344739"/>
              <a:gd name="connsiteX149" fmla="*/ 4249265 w 12193149"/>
              <a:gd name="connsiteY149" fmla="*/ 2160064 h 2344739"/>
              <a:gd name="connsiteX150" fmla="*/ 4203199 w 12193149"/>
              <a:gd name="connsiteY150" fmla="*/ 2157269 h 2344739"/>
              <a:gd name="connsiteX151" fmla="*/ 4202893 w 12193149"/>
              <a:gd name="connsiteY151" fmla="*/ 2156010 h 2344739"/>
              <a:gd name="connsiteX152" fmla="*/ 4192396 w 12193149"/>
              <a:gd name="connsiteY152" fmla="*/ 2150376 h 2344739"/>
              <a:gd name="connsiteX153" fmla="*/ 4143893 w 12193149"/>
              <a:gd name="connsiteY153" fmla="*/ 2134511 h 2344739"/>
              <a:gd name="connsiteX154" fmla="*/ 4084245 w 12193149"/>
              <a:gd name="connsiteY154" fmla="*/ 2107978 h 2344739"/>
              <a:gd name="connsiteX155" fmla="*/ 4075694 w 12193149"/>
              <a:gd name="connsiteY155" fmla="*/ 2107143 h 2344739"/>
              <a:gd name="connsiteX156" fmla="*/ 4075575 w 12193149"/>
              <a:gd name="connsiteY156" fmla="*/ 2106844 h 2344739"/>
              <a:gd name="connsiteX157" fmla="*/ 4066658 w 12193149"/>
              <a:gd name="connsiteY157" fmla="*/ 2105400 h 2344739"/>
              <a:gd name="connsiteX158" fmla="*/ 4060102 w 12193149"/>
              <a:gd name="connsiteY158" fmla="*/ 2105618 h 2344739"/>
              <a:gd name="connsiteX159" fmla="*/ 4043512 w 12193149"/>
              <a:gd name="connsiteY159" fmla="*/ 2103997 h 2344739"/>
              <a:gd name="connsiteX160" fmla="*/ 4038145 w 12193149"/>
              <a:gd name="connsiteY160" fmla="*/ 2101563 h 2344739"/>
              <a:gd name="connsiteX161" fmla="*/ 4036511 w 12193149"/>
              <a:gd name="connsiteY161" fmla="*/ 2097896 h 2344739"/>
              <a:gd name="connsiteX162" fmla="*/ 4034926 w 12193149"/>
              <a:gd name="connsiteY162" fmla="*/ 2098131 h 2344739"/>
              <a:gd name="connsiteX163" fmla="*/ 4005686 w 12193149"/>
              <a:gd name="connsiteY163" fmla="*/ 2085563 h 2344739"/>
              <a:gd name="connsiteX164" fmla="*/ 3937994 w 12193149"/>
              <a:gd name="connsiteY164" fmla="*/ 2068106 h 2344739"/>
              <a:gd name="connsiteX165" fmla="*/ 3898423 w 12193149"/>
              <a:gd name="connsiteY165" fmla="*/ 2062451 h 2344739"/>
              <a:gd name="connsiteX166" fmla="*/ 3790908 w 12193149"/>
              <a:gd name="connsiteY166" fmla="*/ 2042213 h 2344739"/>
              <a:gd name="connsiteX167" fmla="*/ 3683661 w 12193149"/>
              <a:gd name="connsiteY167" fmla="*/ 2018290 h 2344739"/>
              <a:gd name="connsiteX168" fmla="*/ 3611183 w 12193149"/>
              <a:gd name="connsiteY168" fmla="*/ 1986019 h 2344739"/>
              <a:gd name="connsiteX169" fmla="*/ 3605003 w 12193149"/>
              <a:gd name="connsiteY169" fmla="*/ 1987381 h 2344739"/>
              <a:gd name="connsiteX170" fmla="*/ 3595884 w 12193149"/>
              <a:gd name="connsiteY170" fmla="*/ 1987545 h 2344739"/>
              <a:gd name="connsiteX171" fmla="*/ 3595649 w 12193149"/>
              <a:gd name="connsiteY171" fmla="*/ 1987276 h 2344739"/>
              <a:gd name="connsiteX172" fmla="*/ 3587126 w 12193149"/>
              <a:gd name="connsiteY172" fmla="*/ 1987966 h 2344739"/>
              <a:gd name="connsiteX173" fmla="*/ 3537283 w 12193149"/>
              <a:gd name="connsiteY173" fmla="*/ 1978267 h 2344739"/>
              <a:gd name="connsiteX174" fmla="*/ 3474371 w 12193149"/>
              <a:gd name="connsiteY174" fmla="*/ 1974606 h 2344739"/>
              <a:gd name="connsiteX175" fmla="*/ 3401876 w 12193149"/>
              <a:gd name="connsiteY175" fmla="*/ 1962558 h 2344739"/>
              <a:gd name="connsiteX176" fmla="*/ 3365036 w 12193149"/>
              <a:gd name="connsiteY176" fmla="*/ 1979510 h 2344739"/>
              <a:gd name="connsiteX177" fmla="*/ 3345174 w 12193149"/>
              <a:gd name="connsiteY177" fmla="*/ 1981192 h 2344739"/>
              <a:gd name="connsiteX178" fmla="*/ 3342846 w 12193149"/>
              <a:gd name="connsiteY178" fmla="*/ 1980217 h 2344739"/>
              <a:gd name="connsiteX179" fmla="*/ 3263504 w 12193149"/>
              <a:gd name="connsiteY179" fmla="*/ 1986094 h 2344739"/>
              <a:gd name="connsiteX180" fmla="*/ 3143704 w 12193149"/>
              <a:gd name="connsiteY180" fmla="*/ 1993869 h 2344739"/>
              <a:gd name="connsiteX181" fmla="*/ 3031439 w 12193149"/>
              <a:gd name="connsiteY181" fmla="*/ 1996512 h 2344739"/>
              <a:gd name="connsiteX182" fmla="*/ 2782717 w 12193149"/>
              <a:gd name="connsiteY182" fmla="*/ 2018333 h 2344739"/>
              <a:gd name="connsiteX183" fmla="*/ 2647675 w 12193149"/>
              <a:gd name="connsiteY183" fmla="*/ 2028869 h 2344739"/>
              <a:gd name="connsiteX184" fmla="*/ 2569176 w 12193149"/>
              <a:gd name="connsiteY184" fmla="*/ 2002628 h 2344739"/>
              <a:gd name="connsiteX185" fmla="*/ 2444403 w 12193149"/>
              <a:gd name="connsiteY185" fmla="*/ 2016529 h 2344739"/>
              <a:gd name="connsiteX186" fmla="*/ 2316260 w 12193149"/>
              <a:gd name="connsiteY186" fmla="*/ 2024996 h 2344739"/>
              <a:gd name="connsiteX187" fmla="*/ 2209726 w 12193149"/>
              <a:gd name="connsiteY187" fmla="*/ 2019763 h 2344739"/>
              <a:gd name="connsiteX188" fmla="*/ 2095813 w 12193149"/>
              <a:gd name="connsiteY188" fmla="*/ 2003052 h 2344739"/>
              <a:gd name="connsiteX189" fmla="*/ 1998504 w 12193149"/>
              <a:gd name="connsiteY189" fmla="*/ 1995032 h 2344739"/>
              <a:gd name="connsiteX190" fmla="*/ 1929320 w 12193149"/>
              <a:gd name="connsiteY190" fmla="*/ 2016977 h 2344739"/>
              <a:gd name="connsiteX191" fmla="*/ 1922798 w 12193149"/>
              <a:gd name="connsiteY191" fmla="*/ 2012146 h 2344739"/>
              <a:gd name="connsiteX192" fmla="*/ 1874228 w 12193149"/>
              <a:gd name="connsiteY192" fmla="*/ 2013741 h 2344739"/>
              <a:gd name="connsiteX193" fmla="*/ 1787803 w 12193149"/>
              <a:gd name="connsiteY193" fmla="*/ 2041363 h 2344739"/>
              <a:gd name="connsiteX194" fmla="*/ 1739352 w 12193149"/>
              <a:gd name="connsiteY194" fmla="*/ 2036312 h 2344739"/>
              <a:gd name="connsiteX195" fmla="*/ 1676219 w 12193149"/>
              <a:gd name="connsiteY195" fmla="*/ 2019963 h 2344739"/>
              <a:gd name="connsiteX196" fmla="*/ 1609817 w 12193149"/>
              <a:gd name="connsiteY196" fmla="*/ 2013066 h 2344739"/>
              <a:gd name="connsiteX197" fmla="*/ 1497258 w 12193149"/>
              <a:gd name="connsiteY197" fmla="*/ 1987476 h 2344739"/>
              <a:gd name="connsiteX198" fmla="*/ 1151127 w 12193149"/>
              <a:gd name="connsiteY198" fmla="*/ 1938041 h 2344739"/>
              <a:gd name="connsiteX199" fmla="*/ 859417 w 12193149"/>
              <a:gd name="connsiteY199" fmla="*/ 1928608 h 2344739"/>
              <a:gd name="connsiteX200" fmla="*/ 838688 w 12193149"/>
              <a:gd name="connsiteY200" fmla="*/ 1929821 h 2344739"/>
              <a:gd name="connsiteX201" fmla="*/ 817957 w 12193149"/>
              <a:gd name="connsiteY201" fmla="*/ 1927857 h 2344739"/>
              <a:gd name="connsiteX202" fmla="*/ 812654 w 12193149"/>
              <a:gd name="connsiteY202" fmla="*/ 1930751 h 2344739"/>
              <a:gd name="connsiteX203" fmla="*/ 721195 w 12193149"/>
              <a:gd name="connsiteY203" fmla="*/ 1929661 h 2344739"/>
              <a:gd name="connsiteX204" fmla="*/ 720890 w 12193149"/>
              <a:gd name="connsiteY204" fmla="*/ 1928399 h 2344739"/>
              <a:gd name="connsiteX205" fmla="*/ 710023 w 12193149"/>
              <a:gd name="connsiteY205" fmla="*/ 1922722 h 2344739"/>
              <a:gd name="connsiteX206" fmla="*/ 597940 w 12193149"/>
              <a:gd name="connsiteY206" fmla="*/ 1879864 h 2344739"/>
              <a:gd name="connsiteX207" fmla="*/ 579683 w 12193149"/>
              <a:gd name="connsiteY207" fmla="*/ 1877212 h 2344739"/>
              <a:gd name="connsiteX208" fmla="*/ 572865 w 12193149"/>
              <a:gd name="connsiteY208" fmla="*/ 1877401 h 2344739"/>
              <a:gd name="connsiteX209" fmla="*/ 446247 w 12193149"/>
              <a:gd name="connsiteY209" fmla="*/ 1839371 h 2344739"/>
              <a:gd name="connsiteX210" fmla="*/ 405163 w 12193149"/>
              <a:gd name="connsiteY210" fmla="*/ 1833548 h 2344739"/>
              <a:gd name="connsiteX211" fmla="*/ 293583 w 12193149"/>
              <a:gd name="connsiteY211" fmla="*/ 1812852 h 2344739"/>
              <a:gd name="connsiteX212" fmla="*/ 119529 w 12193149"/>
              <a:gd name="connsiteY212" fmla="*/ 1761047 h 2344739"/>
              <a:gd name="connsiteX213" fmla="*/ 16674 w 12193149"/>
              <a:gd name="connsiteY213" fmla="*/ 1758191 h 2344739"/>
              <a:gd name="connsiteX214" fmla="*/ 1150 w 12193149"/>
              <a:gd name="connsiteY214" fmla="*/ 1752722 h 2344739"/>
              <a:gd name="connsiteX215" fmla="*/ 1148 w 12193149"/>
              <a:gd name="connsiteY215" fmla="*/ 222213 h 2344739"/>
              <a:gd name="connsiteX216" fmla="*/ 1148 w 12193149"/>
              <a:gd name="connsiteY216" fmla="*/ 0 h 2344739"/>
              <a:gd name="connsiteX0" fmla="*/ 1148 w 12193149"/>
              <a:gd name="connsiteY0" fmla="*/ 818782 h 3163521"/>
              <a:gd name="connsiteX1" fmla="*/ 12181789 w 12193149"/>
              <a:gd name="connsiteY1" fmla="*/ 0 h 3163521"/>
              <a:gd name="connsiteX2" fmla="*/ 12193149 w 12193149"/>
              <a:gd name="connsiteY2" fmla="*/ 1398521 h 3163521"/>
              <a:gd name="connsiteX3" fmla="*/ 12185986 w 12193149"/>
              <a:gd name="connsiteY3" fmla="*/ 1402971 h 3163521"/>
              <a:gd name="connsiteX4" fmla="*/ 12156363 w 12193149"/>
              <a:gd name="connsiteY4" fmla="*/ 1416148 h 3163521"/>
              <a:gd name="connsiteX5" fmla="*/ 12139215 w 12193149"/>
              <a:gd name="connsiteY5" fmla="*/ 1441961 h 3163521"/>
              <a:gd name="connsiteX6" fmla="*/ 12126327 w 12193149"/>
              <a:gd name="connsiteY6" fmla="*/ 1443472 h 3163521"/>
              <a:gd name="connsiteX7" fmla="*/ 12124007 w 12193149"/>
              <a:gd name="connsiteY7" fmla="*/ 1443576 h 3163521"/>
              <a:gd name="connsiteX8" fmla="*/ 12116854 w 12193149"/>
              <a:gd name="connsiteY8" fmla="*/ 1447390 h 3163521"/>
              <a:gd name="connsiteX9" fmla="*/ 12099497 w 12193149"/>
              <a:gd name="connsiteY9" fmla="*/ 1446921 h 3163521"/>
              <a:gd name="connsiteX10" fmla="*/ 12087073 w 12193149"/>
              <a:gd name="connsiteY10" fmla="*/ 1455123 h 3163521"/>
              <a:gd name="connsiteX11" fmla="*/ 12031073 w 12193149"/>
              <a:gd name="connsiteY11" fmla="*/ 1498791 h 3163521"/>
              <a:gd name="connsiteX12" fmla="*/ 11995833 w 12193149"/>
              <a:gd name="connsiteY12" fmla="*/ 1522240 h 3163521"/>
              <a:gd name="connsiteX13" fmla="*/ 11979717 w 12193149"/>
              <a:gd name="connsiteY13" fmla="*/ 1526943 h 3163521"/>
              <a:gd name="connsiteX14" fmla="*/ 11959046 w 12193149"/>
              <a:gd name="connsiteY14" fmla="*/ 1536340 h 3163521"/>
              <a:gd name="connsiteX15" fmla="*/ 11920454 w 12193149"/>
              <a:gd name="connsiteY15" fmla="*/ 1549665 h 3163521"/>
              <a:gd name="connsiteX16" fmla="*/ 11903656 w 12193149"/>
              <a:gd name="connsiteY16" fmla="*/ 1561208 h 3163521"/>
              <a:gd name="connsiteX17" fmla="*/ 11895048 w 12193149"/>
              <a:gd name="connsiteY17" fmla="*/ 1563573 h 3163521"/>
              <a:gd name="connsiteX18" fmla="*/ 11891968 w 12193149"/>
              <a:gd name="connsiteY18" fmla="*/ 1574511 h 3163521"/>
              <a:gd name="connsiteX19" fmla="*/ 11870776 w 12193149"/>
              <a:gd name="connsiteY19" fmla="*/ 1596598 h 3163521"/>
              <a:gd name="connsiteX20" fmla="*/ 11813376 w 12193149"/>
              <a:gd name="connsiteY20" fmla="*/ 1616441 h 3163521"/>
              <a:gd name="connsiteX21" fmla="*/ 11590693 w 12193149"/>
              <a:gd name="connsiteY21" fmla="*/ 1782559 h 3163521"/>
              <a:gd name="connsiteX22" fmla="*/ 11506817 w 12193149"/>
              <a:gd name="connsiteY22" fmla="*/ 1852405 h 3163521"/>
              <a:gd name="connsiteX23" fmla="*/ 11280332 w 12193149"/>
              <a:gd name="connsiteY23" fmla="*/ 2042353 h 3163521"/>
              <a:gd name="connsiteX24" fmla="*/ 11228309 w 12193149"/>
              <a:gd name="connsiteY24" fmla="*/ 2095018 h 3163521"/>
              <a:gd name="connsiteX25" fmla="*/ 11218087 w 12193149"/>
              <a:gd name="connsiteY25" fmla="*/ 2094743 h 3163521"/>
              <a:gd name="connsiteX26" fmla="*/ 11217184 w 12193149"/>
              <a:gd name="connsiteY26" fmla="*/ 2093800 h 3163521"/>
              <a:gd name="connsiteX27" fmla="*/ 11188885 w 12193149"/>
              <a:gd name="connsiteY27" fmla="*/ 2111165 h 3163521"/>
              <a:gd name="connsiteX28" fmla="*/ 11184501 w 12193149"/>
              <a:gd name="connsiteY28" fmla="*/ 2111307 h 3163521"/>
              <a:gd name="connsiteX29" fmla="*/ 11166854 w 12193149"/>
              <a:gd name="connsiteY29" fmla="*/ 2125394 h 3163521"/>
              <a:gd name="connsiteX30" fmla="*/ 11157311 w 12193149"/>
              <a:gd name="connsiteY30" fmla="*/ 2131196 h 3163521"/>
              <a:gd name="connsiteX31" fmla="*/ 11155496 w 12193149"/>
              <a:gd name="connsiteY31" fmla="*/ 2135879 h 3163521"/>
              <a:gd name="connsiteX32" fmla="*/ 11140961 w 12193149"/>
              <a:gd name="connsiteY32" fmla="*/ 2142897 h 3163521"/>
              <a:gd name="connsiteX33" fmla="*/ 11138961 w 12193149"/>
              <a:gd name="connsiteY33" fmla="*/ 2142554 h 3163521"/>
              <a:gd name="connsiteX34" fmla="*/ 11128208 w 12193149"/>
              <a:gd name="connsiteY34" fmla="*/ 2152614 h 3163521"/>
              <a:gd name="connsiteX35" fmla="*/ 11120691 w 12193149"/>
              <a:gd name="connsiteY35" fmla="*/ 2166206 h 3163521"/>
              <a:gd name="connsiteX36" fmla="*/ 10894683 w 12193149"/>
              <a:gd name="connsiteY36" fmla="*/ 2292181 h 3163521"/>
              <a:gd name="connsiteX37" fmla="*/ 10773300 w 12193149"/>
              <a:gd name="connsiteY37" fmla="*/ 2341973 h 3163521"/>
              <a:gd name="connsiteX38" fmla="*/ 10627668 w 12193149"/>
              <a:gd name="connsiteY38" fmla="*/ 2378011 h 3163521"/>
              <a:gd name="connsiteX39" fmla="*/ 10581895 w 12193149"/>
              <a:gd name="connsiteY39" fmla="*/ 2387471 h 3163521"/>
              <a:gd name="connsiteX40" fmla="*/ 10547790 w 12193149"/>
              <a:gd name="connsiteY40" fmla="*/ 2417205 h 3163521"/>
              <a:gd name="connsiteX41" fmla="*/ 10529643 w 12193149"/>
              <a:gd name="connsiteY41" fmla="*/ 2415689 h 3163521"/>
              <a:gd name="connsiteX42" fmla="*/ 10526446 w 12193149"/>
              <a:gd name="connsiteY42" fmla="*/ 2415193 h 3163521"/>
              <a:gd name="connsiteX43" fmla="*/ 10515129 w 12193149"/>
              <a:gd name="connsiteY43" fmla="*/ 2418319 h 3163521"/>
              <a:gd name="connsiteX44" fmla="*/ 10491735 w 12193149"/>
              <a:gd name="connsiteY44" fmla="*/ 2412938 h 3163521"/>
              <a:gd name="connsiteX45" fmla="*/ 10471418 w 12193149"/>
              <a:gd name="connsiteY45" fmla="*/ 2420475 h 3163521"/>
              <a:gd name="connsiteX46" fmla="*/ 10377042 w 12193149"/>
              <a:gd name="connsiteY46" fmla="*/ 2463380 h 3163521"/>
              <a:gd name="connsiteX47" fmla="*/ 10319338 w 12193149"/>
              <a:gd name="connsiteY47" fmla="*/ 2485003 h 3163521"/>
              <a:gd name="connsiteX48" fmla="*/ 10295467 w 12193149"/>
              <a:gd name="connsiteY48" fmla="*/ 2486861 h 3163521"/>
              <a:gd name="connsiteX49" fmla="*/ 10263443 w 12193149"/>
              <a:gd name="connsiteY49" fmla="*/ 2493730 h 3163521"/>
              <a:gd name="connsiteX50" fmla="*/ 10205418 w 12193149"/>
              <a:gd name="connsiteY50" fmla="*/ 2500931 h 3163521"/>
              <a:gd name="connsiteX51" fmla="*/ 10177759 w 12193149"/>
              <a:gd name="connsiteY51" fmla="*/ 2511725 h 3163521"/>
              <a:gd name="connsiteX52" fmla="*/ 10165070 w 12193149"/>
              <a:gd name="connsiteY52" fmla="*/ 2512521 h 3163521"/>
              <a:gd name="connsiteX53" fmla="*/ 10156308 w 12193149"/>
              <a:gd name="connsiteY53" fmla="*/ 2526269 h 3163521"/>
              <a:gd name="connsiteX54" fmla="*/ 10118267 w 12193149"/>
              <a:gd name="connsiteY54" fmla="*/ 2549924 h 3163521"/>
              <a:gd name="connsiteX55" fmla="*/ 10083317 w 12193149"/>
              <a:gd name="connsiteY55" fmla="*/ 2562078 h 3163521"/>
              <a:gd name="connsiteX56" fmla="*/ 10040388 w 12193149"/>
              <a:gd name="connsiteY56" fmla="*/ 2560414 h 3163521"/>
              <a:gd name="connsiteX57" fmla="*/ 9961167 w 12193149"/>
              <a:gd name="connsiteY57" fmla="*/ 2575929 h 3163521"/>
              <a:gd name="connsiteX58" fmla="*/ 9848940 w 12193149"/>
              <a:gd name="connsiteY58" fmla="*/ 2582697 h 3163521"/>
              <a:gd name="connsiteX59" fmla="*/ 9729457 w 12193149"/>
              <a:gd name="connsiteY59" fmla="*/ 2602904 h 3163521"/>
              <a:gd name="connsiteX60" fmla="*/ 9613704 w 12193149"/>
              <a:gd name="connsiteY60" fmla="*/ 2631153 h 3163521"/>
              <a:gd name="connsiteX61" fmla="*/ 9338590 w 12193149"/>
              <a:gd name="connsiteY61" fmla="*/ 2688075 h 3163521"/>
              <a:gd name="connsiteX62" fmla="*/ 9232518 w 12193149"/>
              <a:gd name="connsiteY62" fmla="*/ 2711931 h 3163521"/>
              <a:gd name="connsiteX63" fmla="*/ 9156690 w 12193149"/>
              <a:gd name="connsiteY63" fmla="*/ 2722010 h 3163521"/>
              <a:gd name="connsiteX64" fmla="*/ 9054601 w 12193149"/>
              <a:gd name="connsiteY64" fmla="*/ 2729537 h 3163521"/>
              <a:gd name="connsiteX65" fmla="*/ 9006634 w 12193149"/>
              <a:gd name="connsiteY65" fmla="*/ 2732822 h 3163521"/>
              <a:gd name="connsiteX66" fmla="*/ 9006349 w 12193149"/>
              <a:gd name="connsiteY66" fmla="*/ 2732582 h 3163521"/>
              <a:gd name="connsiteX67" fmla="*/ 8997380 w 12193149"/>
              <a:gd name="connsiteY67" fmla="*/ 2733793 h 3163521"/>
              <a:gd name="connsiteX68" fmla="*/ 8991542 w 12193149"/>
              <a:gd name="connsiteY68" fmla="*/ 2735854 h 3163521"/>
              <a:gd name="connsiteX69" fmla="*/ 8975485 w 12193149"/>
              <a:gd name="connsiteY69" fmla="*/ 2739080 h 3163521"/>
              <a:gd name="connsiteX70" fmla="*/ 8969159 w 12193149"/>
              <a:gd name="connsiteY70" fmla="*/ 2738380 h 3163521"/>
              <a:gd name="connsiteX71" fmla="*/ 8964196 w 12193149"/>
              <a:gd name="connsiteY71" fmla="*/ 2736155 h 3163521"/>
              <a:gd name="connsiteX72" fmla="*/ 8930136 w 12193149"/>
              <a:gd name="connsiteY72" fmla="*/ 2732967 h 3163521"/>
              <a:gd name="connsiteX73" fmla="*/ 8753592 w 12193149"/>
              <a:gd name="connsiteY73" fmla="*/ 2752199 h 3163521"/>
              <a:gd name="connsiteX74" fmla="*/ 8708995 w 12193149"/>
              <a:gd name="connsiteY74" fmla="*/ 2754300 h 3163521"/>
              <a:gd name="connsiteX75" fmla="*/ 8597219 w 12193149"/>
              <a:gd name="connsiteY75" fmla="*/ 2762872 h 3163521"/>
              <a:gd name="connsiteX76" fmla="*/ 8526378 w 12193149"/>
              <a:gd name="connsiteY76" fmla="*/ 2748030 h 3163521"/>
              <a:gd name="connsiteX77" fmla="*/ 8512131 w 12193149"/>
              <a:gd name="connsiteY77" fmla="*/ 2753945 h 3163521"/>
              <a:gd name="connsiteX78" fmla="*/ 8507315 w 12193149"/>
              <a:gd name="connsiteY78" fmla="*/ 2756946 h 3163521"/>
              <a:gd name="connsiteX79" fmla="*/ 8499116 w 12193149"/>
              <a:gd name="connsiteY79" fmla="*/ 2759684 h 3163521"/>
              <a:gd name="connsiteX80" fmla="*/ 8498742 w 12193149"/>
              <a:gd name="connsiteY80" fmla="*/ 2759505 h 3163521"/>
              <a:gd name="connsiteX81" fmla="*/ 8491397 w 12193149"/>
              <a:gd name="connsiteY81" fmla="*/ 2762555 h 3163521"/>
              <a:gd name="connsiteX82" fmla="*/ 8368330 w 12193149"/>
              <a:gd name="connsiteY82" fmla="*/ 2776597 h 3163521"/>
              <a:gd name="connsiteX83" fmla="*/ 8354947 w 12193149"/>
              <a:gd name="connsiteY83" fmla="*/ 2776791 h 3163521"/>
              <a:gd name="connsiteX84" fmla="*/ 8321252 w 12193149"/>
              <a:gd name="connsiteY84" fmla="*/ 2793369 h 3163521"/>
              <a:gd name="connsiteX85" fmla="*/ 8315581 w 12193149"/>
              <a:gd name="connsiteY85" fmla="*/ 2793695 h 3163521"/>
              <a:gd name="connsiteX86" fmla="*/ 8296322 w 12193149"/>
              <a:gd name="connsiteY86" fmla="*/ 2807590 h 3163521"/>
              <a:gd name="connsiteX87" fmla="*/ 8285424 w 12193149"/>
              <a:gd name="connsiteY87" fmla="*/ 2813413 h 3163521"/>
              <a:gd name="connsiteX88" fmla="*/ 8284298 w 12193149"/>
              <a:gd name="connsiteY88" fmla="*/ 2817856 h 3163521"/>
              <a:gd name="connsiteX89" fmla="*/ 8267224 w 12193149"/>
              <a:gd name="connsiteY89" fmla="*/ 2825031 h 3163521"/>
              <a:gd name="connsiteX90" fmla="*/ 8264525 w 12193149"/>
              <a:gd name="connsiteY90" fmla="*/ 2824801 h 3163521"/>
              <a:gd name="connsiteX91" fmla="*/ 8253181 w 12193149"/>
              <a:gd name="connsiteY91" fmla="*/ 2834644 h 3163521"/>
              <a:gd name="connsiteX92" fmla="*/ 8246982 w 12193149"/>
              <a:gd name="connsiteY92" fmla="*/ 2847636 h 3163521"/>
              <a:gd name="connsiteX93" fmla="*/ 8091420 w 12193149"/>
              <a:gd name="connsiteY93" fmla="*/ 2893797 h 3163521"/>
              <a:gd name="connsiteX94" fmla="*/ 7906555 w 12193149"/>
              <a:gd name="connsiteY94" fmla="*/ 2935770 h 3163521"/>
              <a:gd name="connsiteX95" fmla="*/ 7719893 w 12193149"/>
              <a:gd name="connsiteY95" fmla="*/ 2961485 h 3163521"/>
              <a:gd name="connsiteX96" fmla="*/ 7615495 w 12193149"/>
              <a:gd name="connsiteY96" fmla="*/ 2958014 h 3163521"/>
              <a:gd name="connsiteX97" fmla="*/ 7528691 w 12193149"/>
              <a:gd name="connsiteY97" fmla="*/ 2963842 h 3163521"/>
              <a:gd name="connsiteX98" fmla="*/ 7520719 w 12193149"/>
              <a:gd name="connsiteY98" fmla="*/ 2966395 h 3163521"/>
              <a:gd name="connsiteX99" fmla="*/ 7508559 w 12193149"/>
              <a:gd name="connsiteY99" fmla="*/ 2967730 h 3163521"/>
              <a:gd name="connsiteX100" fmla="*/ 7508188 w 12193149"/>
              <a:gd name="connsiteY100" fmla="*/ 2967403 h 3163521"/>
              <a:gd name="connsiteX101" fmla="*/ 7496943 w 12193149"/>
              <a:gd name="connsiteY101" fmla="*/ 2969355 h 3163521"/>
              <a:gd name="connsiteX102" fmla="*/ 7219707 w 12193149"/>
              <a:gd name="connsiteY102" fmla="*/ 2975462 h 3163521"/>
              <a:gd name="connsiteX103" fmla="*/ 7202249 w 12193149"/>
              <a:gd name="connsiteY103" fmla="*/ 2980012 h 3163521"/>
              <a:gd name="connsiteX104" fmla="*/ 7198152 w 12193149"/>
              <a:gd name="connsiteY104" fmla="*/ 2985370 h 3163521"/>
              <a:gd name="connsiteX105" fmla="*/ 7171956 w 12193149"/>
              <a:gd name="connsiteY105" fmla="*/ 2990018 h 3163521"/>
              <a:gd name="connsiteX106" fmla="*/ 7098136 w 12193149"/>
              <a:gd name="connsiteY106" fmla="*/ 3002246 h 3163521"/>
              <a:gd name="connsiteX107" fmla="*/ 7019644 w 12193149"/>
              <a:gd name="connsiteY107" fmla="*/ 3001872 h 3163521"/>
              <a:gd name="connsiteX108" fmla="*/ 6905294 w 12193149"/>
              <a:gd name="connsiteY108" fmla="*/ 3031378 h 3163521"/>
              <a:gd name="connsiteX109" fmla="*/ 6709370 w 12193149"/>
              <a:gd name="connsiteY109" fmla="*/ 3059333 h 3163521"/>
              <a:gd name="connsiteX110" fmla="*/ 6550602 w 12193149"/>
              <a:gd name="connsiteY110" fmla="*/ 3088109 h 3163521"/>
              <a:gd name="connsiteX111" fmla="*/ 6318708 w 12193149"/>
              <a:gd name="connsiteY111" fmla="*/ 3134909 h 3163521"/>
              <a:gd name="connsiteX112" fmla="*/ 6169822 w 12193149"/>
              <a:gd name="connsiteY112" fmla="*/ 3136996 h 3163521"/>
              <a:gd name="connsiteX113" fmla="*/ 6074996 w 12193149"/>
              <a:gd name="connsiteY113" fmla="*/ 3157458 h 3163521"/>
              <a:gd name="connsiteX114" fmla="*/ 6069677 w 12193149"/>
              <a:gd name="connsiteY114" fmla="*/ 3155921 h 3163521"/>
              <a:gd name="connsiteX115" fmla="*/ 6049786 w 12193149"/>
              <a:gd name="connsiteY115" fmla="*/ 3156604 h 3163521"/>
              <a:gd name="connsiteX116" fmla="*/ 6042433 w 12193149"/>
              <a:gd name="connsiteY116" fmla="*/ 3148255 h 3163521"/>
              <a:gd name="connsiteX117" fmla="*/ 6011238 w 12193149"/>
              <a:gd name="connsiteY117" fmla="*/ 3143162 h 3163521"/>
              <a:gd name="connsiteX118" fmla="*/ 5958523 w 12193149"/>
              <a:gd name="connsiteY118" fmla="*/ 3146806 h 3163521"/>
              <a:gd name="connsiteX119" fmla="*/ 5760067 w 12193149"/>
              <a:gd name="connsiteY119" fmla="*/ 3162498 h 3163521"/>
              <a:gd name="connsiteX120" fmla="*/ 5628108 w 12193149"/>
              <a:gd name="connsiteY120" fmla="*/ 3163521 h 3163521"/>
              <a:gd name="connsiteX121" fmla="*/ 5472054 w 12193149"/>
              <a:gd name="connsiteY121" fmla="*/ 3149501 h 3163521"/>
              <a:gd name="connsiteX122" fmla="*/ 5433909 w 12193149"/>
              <a:gd name="connsiteY122" fmla="*/ 3138248 h 3163521"/>
              <a:gd name="connsiteX123" fmla="*/ 5382817 w 12193149"/>
              <a:gd name="connsiteY123" fmla="*/ 3120546 h 3163521"/>
              <a:gd name="connsiteX124" fmla="*/ 5262912 w 12193149"/>
              <a:gd name="connsiteY124" fmla="*/ 3100129 h 3163521"/>
              <a:gd name="connsiteX125" fmla="*/ 5224109 w 12193149"/>
              <a:gd name="connsiteY125" fmla="*/ 3089005 h 3163521"/>
              <a:gd name="connsiteX126" fmla="*/ 5175808 w 12193149"/>
              <a:gd name="connsiteY126" fmla="*/ 3086015 h 3163521"/>
              <a:gd name="connsiteX127" fmla="*/ 5157702 w 12193149"/>
              <a:gd name="connsiteY127" fmla="*/ 3078792 h 3163521"/>
              <a:gd name="connsiteX128" fmla="*/ 5143747 w 12193149"/>
              <a:gd name="connsiteY128" fmla="*/ 3075392 h 3163521"/>
              <a:gd name="connsiteX129" fmla="*/ 5140744 w 12193149"/>
              <a:gd name="connsiteY129" fmla="*/ 3073291 h 3163521"/>
              <a:gd name="connsiteX130" fmla="*/ 5122807 w 12193149"/>
              <a:gd name="connsiteY130" fmla="*/ 3062438 h 3163521"/>
              <a:gd name="connsiteX131" fmla="*/ 5066938 w 12193149"/>
              <a:gd name="connsiteY131" fmla="*/ 3069009 h 3163521"/>
              <a:gd name="connsiteX132" fmla="*/ 5012662 w 12193149"/>
              <a:gd name="connsiteY132" fmla="*/ 3052628 h 3163521"/>
              <a:gd name="connsiteX133" fmla="*/ 4841589 w 12193149"/>
              <a:gd name="connsiteY133" fmla="*/ 3028611 h 3163521"/>
              <a:gd name="connsiteX134" fmla="*/ 4763595 w 12193149"/>
              <a:gd name="connsiteY134" fmla="*/ 3000843 h 3163521"/>
              <a:gd name="connsiteX135" fmla="*/ 4724334 w 12193149"/>
              <a:gd name="connsiteY135" fmla="*/ 2991829 h 3163521"/>
              <a:gd name="connsiteX136" fmla="*/ 4722324 w 12193149"/>
              <a:gd name="connsiteY136" fmla="*/ 2991080 h 3163521"/>
              <a:gd name="connsiteX137" fmla="*/ 4723259 w 12193149"/>
              <a:gd name="connsiteY137" fmla="*/ 2990869 h 3163521"/>
              <a:gd name="connsiteX138" fmla="*/ 4718350 w 12193149"/>
              <a:gd name="connsiteY138" fmla="*/ 2989599 h 3163521"/>
              <a:gd name="connsiteX139" fmla="*/ 4722324 w 12193149"/>
              <a:gd name="connsiteY139" fmla="*/ 2991080 h 3163521"/>
              <a:gd name="connsiteX140" fmla="*/ 4716674 w 12193149"/>
              <a:gd name="connsiteY140" fmla="*/ 2992355 h 3163521"/>
              <a:gd name="connsiteX141" fmla="*/ 4516962 w 12193149"/>
              <a:gd name="connsiteY141" fmla="*/ 2982453 h 3163521"/>
              <a:gd name="connsiteX142" fmla="*/ 4429691 w 12193149"/>
              <a:gd name="connsiteY142" fmla="*/ 2971802 h 3163521"/>
              <a:gd name="connsiteX143" fmla="*/ 4364023 w 12193149"/>
              <a:gd name="connsiteY143" fmla="*/ 2970456 h 3163521"/>
              <a:gd name="connsiteX144" fmla="*/ 4318114 w 12193149"/>
              <a:gd name="connsiteY144" fmla="*/ 2977071 h 3163521"/>
              <a:gd name="connsiteX145" fmla="*/ 4316258 w 12193149"/>
              <a:gd name="connsiteY145" fmla="*/ 2975730 h 3163521"/>
              <a:gd name="connsiteX146" fmla="*/ 4296292 w 12193149"/>
              <a:gd name="connsiteY146" fmla="*/ 2973851 h 3163521"/>
              <a:gd name="connsiteX147" fmla="*/ 4291212 w 12193149"/>
              <a:gd name="connsiteY147" fmla="*/ 2976768 h 3163521"/>
              <a:gd name="connsiteX148" fmla="*/ 4277290 w 12193149"/>
              <a:gd name="connsiteY148" fmla="*/ 2976522 h 3163521"/>
              <a:gd name="connsiteX149" fmla="*/ 4249265 w 12193149"/>
              <a:gd name="connsiteY149" fmla="*/ 2978846 h 3163521"/>
              <a:gd name="connsiteX150" fmla="*/ 4203199 w 12193149"/>
              <a:gd name="connsiteY150" fmla="*/ 2976051 h 3163521"/>
              <a:gd name="connsiteX151" fmla="*/ 4202893 w 12193149"/>
              <a:gd name="connsiteY151" fmla="*/ 2974792 h 3163521"/>
              <a:gd name="connsiteX152" fmla="*/ 4192396 w 12193149"/>
              <a:gd name="connsiteY152" fmla="*/ 2969158 h 3163521"/>
              <a:gd name="connsiteX153" fmla="*/ 4143893 w 12193149"/>
              <a:gd name="connsiteY153" fmla="*/ 2953293 h 3163521"/>
              <a:gd name="connsiteX154" fmla="*/ 4084245 w 12193149"/>
              <a:gd name="connsiteY154" fmla="*/ 2926760 h 3163521"/>
              <a:gd name="connsiteX155" fmla="*/ 4075694 w 12193149"/>
              <a:gd name="connsiteY155" fmla="*/ 2925925 h 3163521"/>
              <a:gd name="connsiteX156" fmla="*/ 4075575 w 12193149"/>
              <a:gd name="connsiteY156" fmla="*/ 2925626 h 3163521"/>
              <a:gd name="connsiteX157" fmla="*/ 4066658 w 12193149"/>
              <a:gd name="connsiteY157" fmla="*/ 2924182 h 3163521"/>
              <a:gd name="connsiteX158" fmla="*/ 4060102 w 12193149"/>
              <a:gd name="connsiteY158" fmla="*/ 2924400 h 3163521"/>
              <a:gd name="connsiteX159" fmla="*/ 4043512 w 12193149"/>
              <a:gd name="connsiteY159" fmla="*/ 2922779 h 3163521"/>
              <a:gd name="connsiteX160" fmla="*/ 4038145 w 12193149"/>
              <a:gd name="connsiteY160" fmla="*/ 2920345 h 3163521"/>
              <a:gd name="connsiteX161" fmla="*/ 4036511 w 12193149"/>
              <a:gd name="connsiteY161" fmla="*/ 2916678 h 3163521"/>
              <a:gd name="connsiteX162" fmla="*/ 4034926 w 12193149"/>
              <a:gd name="connsiteY162" fmla="*/ 2916913 h 3163521"/>
              <a:gd name="connsiteX163" fmla="*/ 4005686 w 12193149"/>
              <a:gd name="connsiteY163" fmla="*/ 2904345 h 3163521"/>
              <a:gd name="connsiteX164" fmla="*/ 3937994 w 12193149"/>
              <a:gd name="connsiteY164" fmla="*/ 2886888 h 3163521"/>
              <a:gd name="connsiteX165" fmla="*/ 3898423 w 12193149"/>
              <a:gd name="connsiteY165" fmla="*/ 2881233 h 3163521"/>
              <a:gd name="connsiteX166" fmla="*/ 3790908 w 12193149"/>
              <a:gd name="connsiteY166" fmla="*/ 2860995 h 3163521"/>
              <a:gd name="connsiteX167" fmla="*/ 3683661 w 12193149"/>
              <a:gd name="connsiteY167" fmla="*/ 2837072 h 3163521"/>
              <a:gd name="connsiteX168" fmla="*/ 3611183 w 12193149"/>
              <a:gd name="connsiteY168" fmla="*/ 2804801 h 3163521"/>
              <a:gd name="connsiteX169" fmla="*/ 3605003 w 12193149"/>
              <a:gd name="connsiteY169" fmla="*/ 2806163 h 3163521"/>
              <a:gd name="connsiteX170" fmla="*/ 3595884 w 12193149"/>
              <a:gd name="connsiteY170" fmla="*/ 2806327 h 3163521"/>
              <a:gd name="connsiteX171" fmla="*/ 3595649 w 12193149"/>
              <a:gd name="connsiteY171" fmla="*/ 2806058 h 3163521"/>
              <a:gd name="connsiteX172" fmla="*/ 3587126 w 12193149"/>
              <a:gd name="connsiteY172" fmla="*/ 2806748 h 3163521"/>
              <a:gd name="connsiteX173" fmla="*/ 3537283 w 12193149"/>
              <a:gd name="connsiteY173" fmla="*/ 2797049 h 3163521"/>
              <a:gd name="connsiteX174" fmla="*/ 3474371 w 12193149"/>
              <a:gd name="connsiteY174" fmla="*/ 2793388 h 3163521"/>
              <a:gd name="connsiteX175" fmla="*/ 3401876 w 12193149"/>
              <a:gd name="connsiteY175" fmla="*/ 2781340 h 3163521"/>
              <a:gd name="connsiteX176" fmla="*/ 3365036 w 12193149"/>
              <a:gd name="connsiteY176" fmla="*/ 2798292 h 3163521"/>
              <a:gd name="connsiteX177" fmla="*/ 3345174 w 12193149"/>
              <a:gd name="connsiteY177" fmla="*/ 2799974 h 3163521"/>
              <a:gd name="connsiteX178" fmla="*/ 3342846 w 12193149"/>
              <a:gd name="connsiteY178" fmla="*/ 2798999 h 3163521"/>
              <a:gd name="connsiteX179" fmla="*/ 3263504 w 12193149"/>
              <a:gd name="connsiteY179" fmla="*/ 2804876 h 3163521"/>
              <a:gd name="connsiteX180" fmla="*/ 3143704 w 12193149"/>
              <a:gd name="connsiteY180" fmla="*/ 2812651 h 3163521"/>
              <a:gd name="connsiteX181" fmla="*/ 3031439 w 12193149"/>
              <a:gd name="connsiteY181" fmla="*/ 2815294 h 3163521"/>
              <a:gd name="connsiteX182" fmla="*/ 2782717 w 12193149"/>
              <a:gd name="connsiteY182" fmla="*/ 2837115 h 3163521"/>
              <a:gd name="connsiteX183" fmla="*/ 2647675 w 12193149"/>
              <a:gd name="connsiteY183" fmla="*/ 2847651 h 3163521"/>
              <a:gd name="connsiteX184" fmla="*/ 2569176 w 12193149"/>
              <a:gd name="connsiteY184" fmla="*/ 2821410 h 3163521"/>
              <a:gd name="connsiteX185" fmla="*/ 2444403 w 12193149"/>
              <a:gd name="connsiteY185" fmla="*/ 2835311 h 3163521"/>
              <a:gd name="connsiteX186" fmla="*/ 2316260 w 12193149"/>
              <a:gd name="connsiteY186" fmla="*/ 2843778 h 3163521"/>
              <a:gd name="connsiteX187" fmla="*/ 2209726 w 12193149"/>
              <a:gd name="connsiteY187" fmla="*/ 2838545 h 3163521"/>
              <a:gd name="connsiteX188" fmla="*/ 2095813 w 12193149"/>
              <a:gd name="connsiteY188" fmla="*/ 2821834 h 3163521"/>
              <a:gd name="connsiteX189" fmla="*/ 1998504 w 12193149"/>
              <a:gd name="connsiteY189" fmla="*/ 2813814 h 3163521"/>
              <a:gd name="connsiteX190" fmla="*/ 1929320 w 12193149"/>
              <a:gd name="connsiteY190" fmla="*/ 2835759 h 3163521"/>
              <a:gd name="connsiteX191" fmla="*/ 1922798 w 12193149"/>
              <a:gd name="connsiteY191" fmla="*/ 2830928 h 3163521"/>
              <a:gd name="connsiteX192" fmla="*/ 1874228 w 12193149"/>
              <a:gd name="connsiteY192" fmla="*/ 2832523 h 3163521"/>
              <a:gd name="connsiteX193" fmla="*/ 1787803 w 12193149"/>
              <a:gd name="connsiteY193" fmla="*/ 2860145 h 3163521"/>
              <a:gd name="connsiteX194" fmla="*/ 1739352 w 12193149"/>
              <a:gd name="connsiteY194" fmla="*/ 2855094 h 3163521"/>
              <a:gd name="connsiteX195" fmla="*/ 1676219 w 12193149"/>
              <a:gd name="connsiteY195" fmla="*/ 2838745 h 3163521"/>
              <a:gd name="connsiteX196" fmla="*/ 1609817 w 12193149"/>
              <a:gd name="connsiteY196" fmla="*/ 2831848 h 3163521"/>
              <a:gd name="connsiteX197" fmla="*/ 1497258 w 12193149"/>
              <a:gd name="connsiteY197" fmla="*/ 2806258 h 3163521"/>
              <a:gd name="connsiteX198" fmla="*/ 1151127 w 12193149"/>
              <a:gd name="connsiteY198" fmla="*/ 2756823 h 3163521"/>
              <a:gd name="connsiteX199" fmla="*/ 859417 w 12193149"/>
              <a:gd name="connsiteY199" fmla="*/ 2747390 h 3163521"/>
              <a:gd name="connsiteX200" fmla="*/ 838688 w 12193149"/>
              <a:gd name="connsiteY200" fmla="*/ 2748603 h 3163521"/>
              <a:gd name="connsiteX201" fmla="*/ 817957 w 12193149"/>
              <a:gd name="connsiteY201" fmla="*/ 2746639 h 3163521"/>
              <a:gd name="connsiteX202" fmla="*/ 812654 w 12193149"/>
              <a:gd name="connsiteY202" fmla="*/ 2749533 h 3163521"/>
              <a:gd name="connsiteX203" fmla="*/ 721195 w 12193149"/>
              <a:gd name="connsiteY203" fmla="*/ 2748443 h 3163521"/>
              <a:gd name="connsiteX204" fmla="*/ 720890 w 12193149"/>
              <a:gd name="connsiteY204" fmla="*/ 2747181 h 3163521"/>
              <a:gd name="connsiteX205" fmla="*/ 710023 w 12193149"/>
              <a:gd name="connsiteY205" fmla="*/ 2741504 h 3163521"/>
              <a:gd name="connsiteX206" fmla="*/ 597940 w 12193149"/>
              <a:gd name="connsiteY206" fmla="*/ 2698646 h 3163521"/>
              <a:gd name="connsiteX207" fmla="*/ 579683 w 12193149"/>
              <a:gd name="connsiteY207" fmla="*/ 2695994 h 3163521"/>
              <a:gd name="connsiteX208" fmla="*/ 572865 w 12193149"/>
              <a:gd name="connsiteY208" fmla="*/ 2696183 h 3163521"/>
              <a:gd name="connsiteX209" fmla="*/ 446247 w 12193149"/>
              <a:gd name="connsiteY209" fmla="*/ 2658153 h 3163521"/>
              <a:gd name="connsiteX210" fmla="*/ 405163 w 12193149"/>
              <a:gd name="connsiteY210" fmla="*/ 2652330 h 3163521"/>
              <a:gd name="connsiteX211" fmla="*/ 293583 w 12193149"/>
              <a:gd name="connsiteY211" fmla="*/ 2631634 h 3163521"/>
              <a:gd name="connsiteX212" fmla="*/ 119529 w 12193149"/>
              <a:gd name="connsiteY212" fmla="*/ 2579829 h 3163521"/>
              <a:gd name="connsiteX213" fmla="*/ 16674 w 12193149"/>
              <a:gd name="connsiteY213" fmla="*/ 2576973 h 3163521"/>
              <a:gd name="connsiteX214" fmla="*/ 1150 w 12193149"/>
              <a:gd name="connsiteY214" fmla="*/ 2571504 h 3163521"/>
              <a:gd name="connsiteX215" fmla="*/ 1148 w 12193149"/>
              <a:gd name="connsiteY215" fmla="*/ 1040995 h 3163521"/>
              <a:gd name="connsiteX216" fmla="*/ 1148 w 12193149"/>
              <a:gd name="connsiteY216" fmla="*/ 818782 h 3163521"/>
              <a:gd name="connsiteX0" fmla="*/ 1148 w 12193149"/>
              <a:gd name="connsiteY0" fmla="*/ 0 h 3171710"/>
              <a:gd name="connsiteX1" fmla="*/ 12181789 w 12193149"/>
              <a:gd name="connsiteY1" fmla="*/ 8189 h 3171710"/>
              <a:gd name="connsiteX2" fmla="*/ 12193149 w 12193149"/>
              <a:gd name="connsiteY2" fmla="*/ 1406710 h 3171710"/>
              <a:gd name="connsiteX3" fmla="*/ 12185986 w 12193149"/>
              <a:gd name="connsiteY3" fmla="*/ 1411160 h 3171710"/>
              <a:gd name="connsiteX4" fmla="*/ 12156363 w 12193149"/>
              <a:gd name="connsiteY4" fmla="*/ 1424337 h 3171710"/>
              <a:gd name="connsiteX5" fmla="*/ 12139215 w 12193149"/>
              <a:gd name="connsiteY5" fmla="*/ 1450150 h 3171710"/>
              <a:gd name="connsiteX6" fmla="*/ 12126327 w 12193149"/>
              <a:gd name="connsiteY6" fmla="*/ 1451661 h 3171710"/>
              <a:gd name="connsiteX7" fmla="*/ 12124007 w 12193149"/>
              <a:gd name="connsiteY7" fmla="*/ 1451765 h 3171710"/>
              <a:gd name="connsiteX8" fmla="*/ 12116854 w 12193149"/>
              <a:gd name="connsiteY8" fmla="*/ 1455579 h 3171710"/>
              <a:gd name="connsiteX9" fmla="*/ 12099497 w 12193149"/>
              <a:gd name="connsiteY9" fmla="*/ 1455110 h 3171710"/>
              <a:gd name="connsiteX10" fmla="*/ 12087073 w 12193149"/>
              <a:gd name="connsiteY10" fmla="*/ 1463312 h 3171710"/>
              <a:gd name="connsiteX11" fmla="*/ 12031073 w 12193149"/>
              <a:gd name="connsiteY11" fmla="*/ 1506980 h 3171710"/>
              <a:gd name="connsiteX12" fmla="*/ 11995833 w 12193149"/>
              <a:gd name="connsiteY12" fmla="*/ 1530429 h 3171710"/>
              <a:gd name="connsiteX13" fmla="*/ 11979717 w 12193149"/>
              <a:gd name="connsiteY13" fmla="*/ 1535132 h 3171710"/>
              <a:gd name="connsiteX14" fmla="*/ 11959046 w 12193149"/>
              <a:gd name="connsiteY14" fmla="*/ 1544529 h 3171710"/>
              <a:gd name="connsiteX15" fmla="*/ 11920454 w 12193149"/>
              <a:gd name="connsiteY15" fmla="*/ 1557854 h 3171710"/>
              <a:gd name="connsiteX16" fmla="*/ 11903656 w 12193149"/>
              <a:gd name="connsiteY16" fmla="*/ 1569397 h 3171710"/>
              <a:gd name="connsiteX17" fmla="*/ 11895048 w 12193149"/>
              <a:gd name="connsiteY17" fmla="*/ 1571762 h 3171710"/>
              <a:gd name="connsiteX18" fmla="*/ 11891968 w 12193149"/>
              <a:gd name="connsiteY18" fmla="*/ 1582700 h 3171710"/>
              <a:gd name="connsiteX19" fmla="*/ 11870776 w 12193149"/>
              <a:gd name="connsiteY19" fmla="*/ 1604787 h 3171710"/>
              <a:gd name="connsiteX20" fmla="*/ 11813376 w 12193149"/>
              <a:gd name="connsiteY20" fmla="*/ 1624630 h 3171710"/>
              <a:gd name="connsiteX21" fmla="*/ 11590693 w 12193149"/>
              <a:gd name="connsiteY21" fmla="*/ 1790748 h 3171710"/>
              <a:gd name="connsiteX22" fmla="*/ 11506817 w 12193149"/>
              <a:gd name="connsiteY22" fmla="*/ 1860594 h 3171710"/>
              <a:gd name="connsiteX23" fmla="*/ 11280332 w 12193149"/>
              <a:gd name="connsiteY23" fmla="*/ 2050542 h 3171710"/>
              <a:gd name="connsiteX24" fmla="*/ 11228309 w 12193149"/>
              <a:gd name="connsiteY24" fmla="*/ 2103207 h 3171710"/>
              <a:gd name="connsiteX25" fmla="*/ 11218087 w 12193149"/>
              <a:gd name="connsiteY25" fmla="*/ 2102932 h 3171710"/>
              <a:gd name="connsiteX26" fmla="*/ 11217184 w 12193149"/>
              <a:gd name="connsiteY26" fmla="*/ 2101989 h 3171710"/>
              <a:gd name="connsiteX27" fmla="*/ 11188885 w 12193149"/>
              <a:gd name="connsiteY27" fmla="*/ 2119354 h 3171710"/>
              <a:gd name="connsiteX28" fmla="*/ 11184501 w 12193149"/>
              <a:gd name="connsiteY28" fmla="*/ 2119496 h 3171710"/>
              <a:gd name="connsiteX29" fmla="*/ 11166854 w 12193149"/>
              <a:gd name="connsiteY29" fmla="*/ 2133583 h 3171710"/>
              <a:gd name="connsiteX30" fmla="*/ 11157311 w 12193149"/>
              <a:gd name="connsiteY30" fmla="*/ 2139385 h 3171710"/>
              <a:gd name="connsiteX31" fmla="*/ 11155496 w 12193149"/>
              <a:gd name="connsiteY31" fmla="*/ 2144068 h 3171710"/>
              <a:gd name="connsiteX32" fmla="*/ 11140961 w 12193149"/>
              <a:gd name="connsiteY32" fmla="*/ 2151086 h 3171710"/>
              <a:gd name="connsiteX33" fmla="*/ 11138961 w 12193149"/>
              <a:gd name="connsiteY33" fmla="*/ 2150743 h 3171710"/>
              <a:gd name="connsiteX34" fmla="*/ 11128208 w 12193149"/>
              <a:gd name="connsiteY34" fmla="*/ 2160803 h 3171710"/>
              <a:gd name="connsiteX35" fmla="*/ 11120691 w 12193149"/>
              <a:gd name="connsiteY35" fmla="*/ 2174395 h 3171710"/>
              <a:gd name="connsiteX36" fmla="*/ 10894683 w 12193149"/>
              <a:gd name="connsiteY36" fmla="*/ 2300370 h 3171710"/>
              <a:gd name="connsiteX37" fmla="*/ 10773300 w 12193149"/>
              <a:gd name="connsiteY37" fmla="*/ 2350162 h 3171710"/>
              <a:gd name="connsiteX38" fmla="*/ 10627668 w 12193149"/>
              <a:gd name="connsiteY38" fmla="*/ 2386200 h 3171710"/>
              <a:gd name="connsiteX39" fmla="*/ 10581895 w 12193149"/>
              <a:gd name="connsiteY39" fmla="*/ 2395660 h 3171710"/>
              <a:gd name="connsiteX40" fmla="*/ 10547790 w 12193149"/>
              <a:gd name="connsiteY40" fmla="*/ 2425394 h 3171710"/>
              <a:gd name="connsiteX41" fmla="*/ 10529643 w 12193149"/>
              <a:gd name="connsiteY41" fmla="*/ 2423878 h 3171710"/>
              <a:gd name="connsiteX42" fmla="*/ 10526446 w 12193149"/>
              <a:gd name="connsiteY42" fmla="*/ 2423382 h 3171710"/>
              <a:gd name="connsiteX43" fmla="*/ 10515129 w 12193149"/>
              <a:gd name="connsiteY43" fmla="*/ 2426508 h 3171710"/>
              <a:gd name="connsiteX44" fmla="*/ 10491735 w 12193149"/>
              <a:gd name="connsiteY44" fmla="*/ 2421127 h 3171710"/>
              <a:gd name="connsiteX45" fmla="*/ 10471418 w 12193149"/>
              <a:gd name="connsiteY45" fmla="*/ 2428664 h 3171710"/>
              <a:gd name="connsiteX46" fmla="*/ 10377042 w 12193149"/>
              <a:gd name="connsiteY46" fmla="*/ 2471569 h 3171710"/>
              <a:gd name="connsiteX47" fmla="*/ 10319338 w 12193149"/>
              <a:gd name="connsiteY47" fmla="*/ 2493192 h 3171710"/>
              <a:gd name="connsiteX48" fmla="*/ 10295467 w 12193149"/>
              <a:gd name="connsiteY48" fmla="*/ 2495050 h 3171710"/>
              <a:gd name="connsiteX49" fmla="*/ 10263443 w 12193149"/>
              <a:gd name="connsiteY49" fmla="*/ 2501919 h 3171710"/>
              <a:gd name="connsiteX50" fmla="*/ 10205418 w 12193149"/>
              <a:gd name="connsiteY50" fmla="*/ 2509120 h 3171710"/>
              <a:gd name="connsiteX51" fmla="*/ 10177759 w 12193149"/>
              <a:gd name="connsiteY51" fmla="*/ 2519914 h 3171710"/>
              <a:gd name="connsiteX52" fmla="*/ 10165070 w 12193149"/>
              <a:gd name="connsiteY52" fmla="*/ 2520710 h 3171710"/>
              <a:gd name="connsiteX53" fmla="*/ 10156308 w 12193149"/>
              <a:gd name="connsiteY53" fmla="*/ 2534458 h 3171710"/>
              <a:gd name="connsiteX54" fmla="*/ 10118267 w 12193149"/>
              <a:gd name="connsiteY54" fmla="*/ 2558113 h 3171710"/>
              <a:gd name="connsiteX55" fmla="*/ 10083317 w 12193149"/>
              <a:gd name="connsiteY55" fmla="*/ 2570267 h 3171710"/>
              <a:gd name="connsiteX56" fmla="*/ 10040388 w 12193149"/>
              <a:gd name="connsiteY56" fmla="*/ 2568603 h 3171710"/>
              <a:gd name="connsiteX57" fmla="*/ 9961167 w 12193149"/>
              <a:gd name="connsiteY57" fmla="*/ 2584118 h 3171710"/>
              <a:gd name="connsiteX58" fmla="*/ 9848940 w 12193149"/>
              <a:gd name="connsiteY58" fmla="*/ 2590886 h 3171710"/>
              <a:gd name="connsiteX59" fmla="*/ 9729457 w 12193149"/>
              <a:gd name="connsiteY59" fmla="*/ 2611093 h 3171710"/>
              <a:gd name="connsiteX60" fmla="*/ 9613704 w 12193149"/>
              <a:gd name="connsiteY60" fmla="*/ 2639342 h 3171710"/>
              <a:gd name="connsiteX61" fmla="*/ 9338590 w 12193149"/>
              <a:gd name="connsiteY61" fmla="*/ 2696264 h 3171710"/>
              <a:gd name="connsiteX62" fmla="*/ 9232518 w 12193149"/>
              <a:gd name="connsiteY62" fmla="*/ 2720120 h 3171710"/>
              <a:gd name="connsiteX63" fmla="*/ 9156690 w 12193149"/>
              <a:gd name="connsiteY63" fmla="*/ 2730199 h 3171710"/>
              <a:gd name="connsiteX64" fmla="*/ 9054601 w 12193149"/>
              <a:gd name="connsiteY64" fmla="*/ 2737726 h 3171710"/>
              <a:gd name="connsiteX65" fmla="*/ 9006634 w 12193149"/>
              <a:gd name="connsiteY65" fmla="*/ 2741011 h 3171710"/>
              <a:gd name="connsiteX66" fmla="*/ 9006349 w 12193149"/>
              <a:gd name="connsiteY66" fmla="*/ 2740771 h 3171710"/>
              <a:gd name="connsiteX67" fmla="*/ 8997380 w 12193149"/>
              <a:gd name="connsiteY67" fmla="*/ 2741982 h 3171710"/>
              <a:gd name="connsiteX68" fmla="*/ 8991542 w 12193149"/>
              <a:gd name="connsiteY68" fmla="*/ 2744043 h 3171710"/>
              <a:gd name="connsiteX69" fmla="*/ 8975485 w 12193149"/>
              <a:gd name="connsiteY69" fmla="*/ 2747269 h 3171710"/>
              <a:gd name="connsiteX70" fmla="*/ 8969159 w 12193149"/>
              <a:gd name="connsiteY70" fmla="*/ 2746569 h 3171710"/>
              <a:gd name="connsiteX71" fmla="*/ 8964196 w 12193149"/>
              <a:gd name="connsiteY71" fmla="*/ 2744344 h 3171710"/>
              <a:gd name="connsiteX72" fmla="*/ 8930136 w 12193149"/>
              <a:gd name="connsiteY72" fmla="*/ 2741156 h 3171710"/>
              <a:gd name="connsiteX73" fmla="*/ 8753592 w 12193149"/>
              <a:gd name="connsiteY73" fmla="*/ 2760388 h 3171710"/>
              <a:gd name="connsiteX74" fmla="*/ 8708995 w 12193149"/>
              <a:gd name="connsiteY74" fmla="*/ 2762489 h 3171710"/>
              <a:gd name="connsiteX75" fmla="*/ 8597219 w 12193149"/>
              <a:gd name="connsiteY75" fmla="*/ 2771061 h 3171710"/>
              <a:gd name="connsiteX76" fmla="*/ 8526378 w 12193149"/>
              <a:gd name="connsiteY76" fmla="*/ 2756219 h 3171710"/>
              <a:gd name="connsiteX77" fmla="*/ 8512131 w 12193149"/>
              <a:gd name="connsiteY77" fmla="*/ 2762134 h 3171710"/>
              <a:gd name="connsiteX78" fmla="*/ 8507315 w 12193149"/>
              <a:gd name="connsiteY78" fmla="*/ 2765135 h 3171710"/>
              <a:gd name="connsiteX79" fmla="*/ 8499116 w 12193149"/>
              <a:gd name="connsiteY79" fmla="*/ 2767873 h 3171710"/>
              <a:gd name="connsiteX80" fmla="*/ 8498742 w 12193149"/>
              <a:gd name="connsiteY80" fmla="*/ 2767694 h 3171710"/>
              <a:gd name="connsiteX81" fmla="*/ 8491397 w 12193149"/>
              <a:gd name="connsiteY81" fmla="*/ 2770744 h 3171710"/>
              <a:gd name="connsiteX82" fmla="*/ 8368330 w 12193149"/>
              <a:gd name="connsiteY82" fmla="*/ 2784786 h 3171710"/>
              <a:gd name="connsiteX83" fmla="*/ 8354947 w 12193149"/>
              <a:gd name="connsiteY83" fmla="*/ 2784980 h 3171710"/>
              <a:gd name="connsiteX84" fmla="*/ 8321252 w 12193149"/>
              <a:gd name="connsiteY84" fmla="*/ 2801558 h 3171710"/>
              <a:gd name="connsiteX85" fmla="*/ 8315581 w 12193149"/>
              <a:gd name="connsiteY85" fmla="*/ 2801884 h 3171710"/>
              <a:gd name="connsiteX86" fmla="*/ 8296322 w 12193149"/>
              <a:gd name="connsiteY86" fmla="*/ 2815779 h 3171710"/>
              <a:gd name="connsiteX87" fmla="*/ 8285424 w 12193149"/>
              <a:gd name="connsiteY87" fmla="*/ 2821602 h 3171710"/>
              <a:gd name="connsiteX88" fmla="*/ 8284298 w 12193149"/>
              <a:gd name="connsiteY88" fmla="*/ 2826045 h 3171710"/>
              <a:gd name="connsiteX89" fmla="*/ 8267224 w 12193149"/>
              <a:gd name="connsiteY89" fmla="*/ 2833220 h 3171710"/>
              <a:gd name="connsiteX90" fmla="*/ 8264525 w 12193149"/>
              <a:gd name="connsiteY90" fmla="*/ 2832990 h 3171710"/>
              <a:gd name="connsiteX91" fmla="*/ 8253181 w 12193149"/>
              <a:gd name="connsiteY91" fmla="*/ 2842833 h 3171710"/>
              <a:gd name="connsiteX92" fmla="*/ 8246982 w 12193149"/>
              <a:gd name="connsiteY92" fmla="*/ 2855825 h 3171710"/>
              <a:gd name="connsiteX93" fmla="*/ 8091420 w 12193149"/>
              <a:gd name="connsiteY93" fmla="*/ 2901986 h 3171710"/>
              <a:gd name="connsiteX94" fmla="*/ 7906555 w 12193149"/>
              <a:gd name="connsiteY94" fmla="*/ 2943959 h 3171710"/>
              <a:gd name="connsiteX95" fmla="*/ 7719893 w 12193149"/>
              <a:gd name="connsiteY95" fmla="*/ 2969674 h 3171710"/>
              <a:gd name="connsiteX96" fmla="*/ 7615495 w 12193149"/>
              <a:gd name="connsiteY96" fmla="*/ 2966203 h 3171710"/>
              <a:gd name="connsiteX97" fmla="*/ 7528691 w 12193149"/>
              <a:gd name="connsiteY97" fmla="*/ 2972031 h 3171710"/>
              <a:gd name="connsiteX98" fmla="*/ 7520719 w 12193149"/>
              <a:gd name="connsiteY98" fmla="*/ 2974584 h 3171710"/>
              <a:gd name="connsiteX99" fmla="*/ 7508559 w 12193149"/>
              <a:gd name="connsiteY99" fmla="*/ 2975919 h 3171710"/>
              <a:gd name="connsiteX100" fmla="*/ 7508188 w 12193149"/>
              <a:gd name="connsiteY100" fmla="*/ 2975592 h 3171710"/>
              <a:gd name="connsiteX101" fmla="*/ 7496943 w 12193149"/>
              <a:gd name="connsiteY101" fmla="*/ 2977544 h 3171710"/>
              <a:gd name="connsiteX102" fmla="*/ 7219707 w 12193149"/>
              <a:gd name="connsiteY102" fmla="*/ 2983651 h 3171710"/>
              <a:gd name="connsiteX103" fmla="*/ 7202249 w 12193149"/>
              <a:gd name="connsiteY103" fmla="*/ 2988201 h 3171710"/>
              <a:gd name="connsiteX104" fmla="*/ 7198152 w 12193149"/>
              <a:gd name="connsiteY104" fmla="*/ 2993559 h 3171710"/>
              <a:gd name="connsiteX105" fmla="*/ 7171956 w 12193149"/>
              <a:gd name="connsiteY105" fmla="*/ 2998207 h 3171710"/>
              <a:gd name="connsiteX106" fmla="*/ 7098136 w 12193149"/>
              <a:gd name="connsiteY106" fmla="*/ 3010435 h 3171710"/>
              <a:gd name="connsiteX107" fmla="*/ 7019644 w 12193149"/>
              <a:gd name="connsiteY107" fmla="*/ 3010061 h 3171710"/>
              <a:gd name="connsiteX108" fmla="*/ 6905294 w 12193149"/>
              <a:gd name="connsiteY108" fmla="*/ 3039567 h 3171710"/>
              <a:gd name="connsiteX109" fmla="*/ 6709370 w 12193149"/>
              <a:gd name="connsiteY109" fmla="*/ 3067522 h 3171710"/>
              <a:gd name="connsiteX110" fmla="*/ 6550602 w 12193149"/>
              <a:gd name="connsiteY110" fmla="*/ 3096298 h 3171710"/>
              <a:gd name="connsiteX111" fmla="*/ 6318708 w 12193149"/>
              <a:gd name="connsiteY111" fmla="*/ 3143098 h 3171710"/>
              <a:gd name="connsiteX112" fmla="*/ 6169822 w 12193149"/>
              <a:gd name="connsiteY112" fmla="*/ 3145185 h 3171710"/>
              <a:gd name="connsiteX113" fmla="*/ 6074996 w 12193149"/>
              <a:gd name="connsiteY113" fmla="*/ 3165647 h 3171710"/>
              <a:gd name="connsiteX114" fmla="*/ 6069677 w 12193149"/>
              <a:gd name="connsiteY114" fmla="*/ 3164110 h 3171710"/>
              <a:gd name="connsiteX115" fmla="*/ 6049786 w 12193149"/>
              <a:gd name="connsiteY115" fmla="*/ 3164793 h 3171710"/>
              <a:gd name="connsiteX116" fmla="*/ 6042433 w 12193149"/>
              <a:gd name="connsiteY116" fmla="*/ 3156444 h 3171710"/>
              <a:gd name="connsiteX117" fmla="*/ 6011238 w 12193149"/>
              <a:gd name="connsiteY117" fmla="*/ 3151351 h 3171710"/>
              <a:gd name="connsiteX118" fmla="*/ 5958523 w 12193149"/>
              <a:gd name="connsiteY118" fmla="*/ 3154995 h 3171710"/>
              <a:gd name="connsiteX119" fmla="*/ 5760067 w 12193149"/>
              <a:gd name="connsiteY119" fmla="*/ 3170687 h 3171710"/>
              <a:gd name="connsiteX120" fmla="*/ 5628108 w 12193149"/>
              <a:gd name="connsiteY120" fmla="*/ 3171710 h 3171710"/>
              <a:gd name="connsiteX121" fmla="*/ 5472054 w 12193149"/>
              <a:gd name="connsiteY121" fmla="*/ 3157690 h 3171710"/>
              <a:gd name="connsiteX122" fmla="*/ 5433909 w 12193149"/>
              <a:gd name="connsiteY122" fmla="*/ 3146437 h 3171710"/>
              <a:gd name="connsiteX123" fmla="*/ 5382817 w 12193149"/>
              <a:gd name="connsiteY123" fmla="*/ 3128735 h 3171710"/>
              <a:gd name="connsiteX124" fmla="*/ 5262912 w 12193149"/>
              <a:gd name="connsiteY124" fmla="*/ 3108318 h 3171710"/>
              <a:gd name="connsiteX125" fmla="*/ 5224109 w 12193149"/>
              <a:gd name="connsiteY125" fmla="*/ 3097194 h 3171710"/>
              <a:gd name="connsiteX126" fmla="*/ 5175808 w 12193149"/>
              <a:gd name="connsiteY126" fmla="*/ 3094204 h 3171710"/>
              <a:gd name="connsiteX127" fmla="*/ 5157702 w 12193149"/>
              <a:gd name="connsiteY127" fmla="*/ 3086981 h 3171710"/>
              <a:gd name="connsiteX128" fmla="*/ 5143747 w 12193149"/>
              <a:gd name="connsiteY128" fmla="*/ 3083581 h 3171710"/>
              <a:gd name="connsiteX129" fmla="*/ 5140744 w 12193149"/>
              <a:gd name="connsiteY129" fmla="*/ 3081480 h 3171710"/>
              <a:gd name="connsiteX130" fmla="*/ 5122807 w 12193149"/>
              <a:gd name="connsiteY130" fmla="*/ 3070627 h 3171710"/>
              <a:gd name="connsiteX131" fmla="*/ 5066938 w 12193149"/>
              <a:gd name="connsiteY131" fmla="*/ 3077198 h 3171710"/>
              <a:gd name="connsiteX132" fmla="*/ 5012662 w 12193149"/>
              <a:gd name="connsiteY132" fmla="*/ 3060817 h 3171710"/>
              <a:gd name="connsiteX133" fmla="*/ 4841589 w 12193149"/>
              <a:gd name="connsiteY133" fmla="*/ 3036800 h 3171710"/>
              <a:gd name="connsiteX134" fmla="*/ 4763595 w 12193149"/>
              <a:gd name="connsiteY134" fmla="*/ 3009032 h 3171710"/>
              <a:gd name="connsiteX135" fmla="*/ 4724334 w 12193149"/>
              <a:gd name="connsiteY135" fmla="*/ 3000018 h 3171710"/>
              <a:gd name="connsiteX136" fmla="*/ 4722324 w 12193149"/>
              <a:gd name="connsiteY136" fmla="*/ 2999269 h 3171710"/>
              <a:gd name="connsiteX137" fmla="*/ 4723259 w 12193149"/>
              <a:gd name="connsiteY137" fmla="*/ 2999058 h 3171710"/>
              <a:gd name="connsiteX138" fmla="*/ 4718350 w 12193149"/>
              <a:gd name="connsiteY138" fmla="*/ 2997788 h 3171710"/>
              <a:gd name="connsiteX139" fmla="*/ 4722324 w 12193149"/>
              <a:gd name="connsiteY139" fmla="*/ 2999269 h 3171710"/>
              <a:gd name="connsiteX140" fmla="*/ 4716674 w 12193149"/>
              <a:gd name="connsiteY140" fmla="*/ 3000544 h 3171710"/>
              <a:gd name="connsiteX141" fmla="*/ 4516962 w 12193149"/>
              <a:gd name="connsiteY141" fmla="*/ 2990642 h 3171710"/>
              <a:gd name="connsiteX142" fmla="*/ 4429691 w 12193149"/>
              <a:gd name="connsiteY142" fmla="*/ 2979991 h 3171710"/>
              <a:gd name="connsiteX143" fmla="*/ 4364023 w 12193149"/>
              <a:gd name="connsiteY143" fmla="*/ 2978645 h 3171710"/>
              <a:gd name="connsiteX144" fmla="*/ 4318114 w 12193149"/>
              <a:gd name="connsiteY144" fmla="*/ 2985260 h 3171710"/>
              <a:gd name="connsiteX145" fmla="*/ 4316258 w 12193149"/>
              <a:gd name="connsiteY145" fmla="*/ 2983919 h 3171710"/>
              <a:gd name="connsiteX146" fmla="*/ 4296292 w 12193149"/>
              <a:gd name="connsiteY146" fmla="*/ 2982040 h 3171710"/>
              <a:gd name="connsiteX147" fmla="*/ 4291212 w 12193149"/>
              <a:gd name="connsiteY147" fmla="*/ 2984957 h 3171710"/>
              <a:gd name="connsiteX148" fmla="*/ 4277290 w 12193149"/>
              <a:gd name="connsiteY148" fmla="*/ 2984711 h 3171710"/>
              <a:gd name="connsiteX149" fmla="*/ 4249265 w 12193149"/>
              <a:gd name="connsiteY149" fmla="*/ 2987035 h 3171710"/>
              <a:gd name="connsiteX150" fmla="*/ 4203199 w 12193149"/>
              <a:gd name="connsiteY150" fmla="*/ 2984240 h 3171710"/>
              <a:gd name="connsiteX151" fmla="*/ 4202893 w 12193149"/>
              <a:gd name="connsiteY151" fmla="*/ 2982981 h 3171710"/>
              <a:gd name="connsiteX152" fmla="*/ 4192396 w 12193149"/>
              <a:gd name="connsiteY152" fmla="*/ 2977347 h 3171710"/>
              <a:gd name="connsiteX153" fmla="*/ 4143893 w 12193149"/>
              <a:gd name="connsiteY153" fmla="*/ 2961482 h 3171710"/>
              <a:gd name="connsiteX154" fmla="*/ 4084245 w 12193149"/>
              <a:gd name="connsiteY154" fmla="*/ 2934949 h 3171710"/>
              <a:gd name="connsiteX155" fmla="*/ 4075694 w 12193149"/>
              <a:gd name="connsiteY155" fmla="*/ 2934114 h 3171710"/>
              <a:gd name="connsiteX156" fmla="*/ 4075575 w 12193149"/>
              <a:gd name="connsiteY156" fmla="*/ 2933815 h 3171710"/>
              <a:gd name="connsiteX157" fmla="*/ 4066658 w 12193149"/>
              <a:gd name="connsiteY157" fmla="*/ 2932371 h 3171710"/>
              <a:gd name="connsiteX158" fmla="*/ 4060102 w 12193149"/>
              <a:gd name="connsiteY158" fmla="*/ 2932589 h 3171710"/>
              <a:gd name="connsiteX159" fmla="*/ 4043512 w 12193149"/>
              <a:gd name="connsiteY159" fmla="*/ 2930968 h 3171710"/>
              <a:gd name="connsiteX160" fmla="*/ 4038145 w 12193149"/>
              <a:gd name="connsiteY160" fmla="*/ 2928534 h 3171710"/>
              <a:gd name="connsiteX161" fmla="*/ 4036511 w 12193149"/>
              <a:gd name="connsiteY161" fmla="*/ 2924867 h 3171710"/>
              <a:gd name="connsiteX162" fmla="*/ 4034926 w 12193149"/>
              <a:gd name="connsiteY162" fmla="*/ 2925102 h 3171710"/>
              <a:gd name="connsiteX163" fmla="*/ 4005686 w 12193149"/>
              <a:gd name="connsiteY163" fmla="*/ 2912534 h 3171710"/>
              <a:gd name="connsiteX164" fmla="*/ 3937994 w 12193149"/>
              <a:gd name="connsiteY164" fmla="*/ 2895077 h 3171710"/>
              <a:gd name="connsiteX165" fmla="*/ 3898423 w 12193149"/>
              <a:gd name="connsiteY165" fmla="*/ 2889422 h 3171710"/>
              <a:gd name="connsiteX166" fmla="*/ 3790908 w 12193149"/>
              <a:gd name="connsiteY166" fmla="*/ 2869184 h 3171710"/>
              <a:gd name="connsiteX167" fmla="*/ 3683661 w 12193149"/>
              <a:gd name="connsiteY167" fmla="*/ 2845261 h 3171710"/>
              <a:gd name="connsiteX168" fmla="*/ 3611183 w 12193149"/>
              <a:gd name="connsiteY168" fmla="*/ 2812990 h 3171710"/>
              <a:gd name="connsiteX169" fmla="*/ 3605003 w 12193149"/>
              <a:gd name="connsiteY169" fmla="*/ 2814352 h 3171710"/>
              <a:gd name="connsiteX170" fmla="*/ 3595884 w 12193149"/>
              <a:gd name="connsiteY170" fmla="*/ 2814516 h 3171710"/>
              <a:gd name="connsiteX171" fmla="*/ 3595649 w 12193149"/>
              <a:gd name="connsiteY171" fmla="*/ 2814247 h 3171710"/>
              <a:gd name="connsiteX172" fmla="*/ 3587126 w 12193149"/>
              <a:gd name="connsiteY172" fmla="*/ 2814937 h 3171710"/>
              <a:gd name="connsiteX173" fmla="*/ 3537283 w 12193149"/>
              <a:gd name="connsiteY173" fmla="*/ 2805238 h 3171710"/>
              <a:gd name="connsiteX174" fmla="*/ 3474371 w 12193149"/>
              <a:gd name="connsiteY174" fmla="*/ 2801577 h 3171710"/>
              <a:gd name="connsiteX175" fmla="*/ 3401876 w 12193149"/>
              <a:gd name="connsiteY175" fmla="*/ 2789529 h 3171710"/>
              <a:gd name="connsiteX176" fmla="*/ 3365036 w 12193149"/>
              <a:gd name="connsiteY176" fmla="*/ 2806481 h 3171710"/>
              <a:gd name="connsiteX177" fmla="*/ 3345174 w 12193149"/>
              <a:gd name="connsiteY177" fmla="*/ 2808163 h 3171710"/>
              <a:gd name="connsiteX178" fmla="*/ 3342846 w 12193149"/>
              <a:gd name="connsiteY178" fmla="*/ 2807188 h 3171710"/>
              <a:gd name="connsiteX179" fmla="*/ 3263504 w 12193149"/>
              <a:gd name="connsiteY179" fmla="*/ 2813065 h 3171710"/>
              <a:gd name="connsiteX180" fmla="*/ 3143704 w 12193149"/>
              <a:gd name="connsiteY180" fmla="*/ 2820840 h 3171710"/>
              <a:gd name="connsiteX181" fmla="*/ 3031439 w 12193149"/>
              <a:gd name="connsiteY181" fmla="*/ 2823483 h 3171710"/>
              <a:gd name="connsiteX182" fmla="*/ 2782717 w 12193149"/>
              <a:gd name="connsiteY182" fmla="*/ 2845304 h 3171710"/>
              <a:gd name="connsiteX183" fmla="*/ 2647675 w 12193149"/>
              <a:gd name="connsiteY183" fmla="*/ 2855840 h 3171710"/>
              <a:gd name="connsiteX184" fmla="*/ 2569176 w 12193149"/>
              <a:gd name="connsiteY184" fmla="*/ 2829599 h 3171710"/>
              <a:gd name="connsiteX185" fmla="*/ 2444403 w 12193149"/>
              <a:gd name="connsiteY185" fmla="*/ 2843500 h 3171710"/>
              <a:gd name="connsiteX186" fmla="*/ 2316260 w 12193149"/>
              <a:gd name="connsiteY186" fmla="*/ 2851967 h 3171710"/>
              <a:gd name="connsiteX187" fmla="*/ 2209726 w 12193149"/>
              <a:gd name="connsiteY187" fmla="*/ 2846734 h 3171710"/>
              <a:gd name="connsiteX188" fmla="*/ 2095813 w 12193149"/>
              <a:gd name="connsiteY188" fmla="*/ 2830023 h 3171710"/>
              <a:gd name="connsiteX189" fmla="*/ 1998504 w 12193149"/>
              <a:gd name="connsiteY189" fmla="*/ 2822003 h 3171710"/>
              <a:gd name="connsiteX190" fmla="*/ 1929320 w 12193149"/>
              <a:gd name="connsiteY190" fmla="*/ 2843948 h 3171710"/>
              <a:gd name="connsiteX191" fmla="*/ 1922798 w 12193149"/>
              <a:gd name="connsiteY191" fmla="*/ 2839117 h 3171710"/>
              <a:gd name="connsiteX192" fmla="*/ 1874228 w 12193149"/>
              <a:gd name="connsiteY192" fmla="*/ 2840712 h 3171710"/>
              <a:gd name="connsiteX193" fmla="*/ 1787803 w 12193149"/>
              <a:gd name="connsiteY193" fmla="*/ 2868334 h 3171710"/>
              <a:gd name="connsiteX194" fmla="*/ 1739352 w 12193149"/>
              <a:gd name="connsiteY194" fmla="*/ 2863283 h 3171710"/>
              <a:gd name="connsiteX195" fmla="*/ 1676219 w 12193149"/>
              <a:gd name="connsiteY195" fmla="*/ 2846934 h 3171710"/>
              <a:gd name="connsiteX196" fmla="*/ 1609817 w 12193149"/>
              <a:gd name="connsiteY196" fmla="*/ 2840037 h 3171710"/>
              <a:gd name="connsiteX197" fmla="*/ 1497258 w 12193149"/>
              <a:gd name="connsiteY197" fmla="*/ 2814447 h 3171710"/>
              <a:gd name="connsiteX198" fmla="*/ 1151127 w 12193149"/>
              <a:gd name="connsiteY198" fmla="*/ 2765012 h 3171710"/>
              <a:gd name="connsiteX199" fmla="*/ 859417 w 12193149"/>
              <a:gd name="connsiteY199" fmla="*/ 2755579 h 3171710"/>
              <a:gd name="connsiteX200" fmla="*/ 838688 w 12193149"/>
              <a:gd name="connsiteY200" fmla="*/ 2756792 h 3171710"/>
              <a:gd name="connsiteX201" fmla="*/ 817957 w 12193149"/>
              <a:gd name="connsiteY201" fmla="*/ 2754828 h 3171710"/>
              <a:gd name="connsiteX202" fmla="*/ 812654 w 12193149"/>
              <a:gd name="connsiteY202" fmla="*/ 2757722 h 3171710"/>
              <a:gd name="connsiteX203" fmla="*/ 721195 w 12193149"/>
              <a:gd name="connsiteY203" fmla="*/ 2756632 h 3171710"/>
              <a:gd name="connsiteX204" fmla="*/ 720890 w 12193149"/>
              <a:gd name="connsiteY204" fmla="*/ 2755370 h 3171710"/>
              <a:gd name="connsiteX205" fmla="*/ 710023 w 12193149"/>
              <a:gd name="connsiteY205" fmla="*/ 2749693 h 3171710"/>
              <a:gd name="connsiteX206" fmla="*/ 597940 w 12193149"/>
              <a:gd name="connsiteY206" fmla="*/ 2706835 h 3171710"/>
              <a:gd name="connsiteX207" fmla="*/ 579683 w 12193149"/>
              <a:gd name="connsiteY207" fmla="*/ 2704183 h 3171710"/>
              <a:gd name="connsiteX208" fmla="*/ 572865 w 12193149"/>
              <a:gd name="connsiteY208" fmla="*/ 2704372 h 3171710"/>
              <a:gd name="connsiteX209" fmla="*/ 446247 w 12193149"/>
              <a:gd name="connsiteY209" fmla="*/ 2666342 h 3171710"/>
              <a:gd name="connsiteX210" fmla="*/ 405163 w 12193149"/>
              <a:gd name="connsiteY210" fmla="*/ 2660519 h 3171710"/>
              <a:gd name="connsiteX211" fmla="*/ 293583 w 12193149"/>
              <a:gd name="connsiteY211" fmla="*/ 2639823 h 3171710"/>
              <a:gd name="connsiteX212" fmla="*/ 119529 w 12193149"/>
              <a:gd name="connsiteY212" fmla="*/ 2588018 h 3171710"/>
              <a:gd name="connsiteX213" fmla="*/ 16674 w 12193149"/>
              <a:gd name="connsiteY213" fmla="*/ 2585162 h 3171710"/>
              <a:gd name="connsiteX214" fmla="*/ 1150 w 12193149"/>
              <a:gd name="connsiteY214" fmla="*/ 2579693 h 3171710"/>
              <a:gd name="connsiteX215" fmla="*/ 1148 w 12193149"/>
              <a:gd name="connsiteY215" fmla="*/ 1049184 h 3171710"/>
              <a:gd name="connsiteX216" fmla="*/ 1148 w 12193149"/>
              <a:gd name="connsiteY216" fmla="*/ 0 h 3171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12193149" h="3171710">
                <a:moveTo>
                  <a:pt x="1148" y="0"/>
                </a:moveTo>
                <a:lnTo>
                  <a:pt x="12181789" y="8189"/>
                </a:lnTo>
                <a:cubicBezTo>
                  <a:pt x="12181789" y="201435"/>
                  <a:pt x="12193149" y="1213464"/>
                  <a:pt x="12193149" y="1406710"/>
                </a:cubicBezTo>
                <a:lnTo>
                  <a:pt x="12185986" y="1411160"/>
                </a:lnTo>
                <a:cubicBezTo>
                  <a:pt x="12156393" y="1404401"/>
                  <a:pt x="12176978" y="1415299"/>
                  <a:pt x="12156363" y="1424337"/>
                </a:cubicBezTo>
                <a:cubicBezTo>
                  <a:pt x="12172308" y="1438279"/>
                  <a:pt x="12127905" y="1429847"/>
                  <a:pt x="12139215" y="1450150"/>
                </a:cubicBezTo>
                <a:cubicBezTo>
                  <a:pt x="12135103" y="1451151"/>
                  <a:pt x="12130766" y="1451483"/>
                  <a:pt x="12126327" y="1451661"/>
                </a:cubicBezTo>
                <a:lnTo>
                  <a:pt x="12124007" y="1451765"/>
                </a:lnTo>
                <a:lnTo>
                  <a:pt x="12116854" y="1455579"/>
                </a:lnTo>
                <a:lnTo>
                  <a:pt x="12099497" y="1455110"/>
                </a:lnTo>
                <a:cubicBezTo>
                  <a:pt x="12095162" y="1456775"/>
                  <a:pt x="12090978" y="1459336"/>
                  <a:pt x="12087073" y="1463312"/>
                </a:cubicBezTo>
                <a:cubicBezTo>
                  <a:pt x="12078890" y="1483714"/>
                  <a:pt x="12040481" y="1480817"/>
                  <a:pt x="12031073" y="1506980"/>
                </a:cubicBezTo>
                <a:cubicBezTo>
                  <a:pt x="12026399" y="1515225"/>
                  <a:pt x="12004497" y="1532326"/>
                  <a:pt x="11995833" y="1530429"/>
                </a:cubicBezTo>
                <a:cubicBezTo>
                  <a:pt x="11990333" y="1532938"/>
                  <a:pt x="11986699" y="1539016"/>
                  <a:pt x="11979717" y="1535132"/>
                </a:cubicBezTo>
                <a:cubicBezTo>
                  <a:pt x="11970382" y="1531211"/>
                  <a:pt x="11963763" y="1554233"/>
                  <a:pt x="11959046" y="1544529"/>
                </a:cubicBezTo>
                <a:lnTo>
                  <a:pt x="11920454" y="1557854"/>
                </a:lnTo>
                <a:cubicBezTo>
                  <a:pt x="11919152" y="1564914"/>
                  <a:pt x="11912619" y="1567116"/>
                  <a:pt x="11903656" y="1569397"/>
                </a:cubicBezTo>
                <a:lnTo>
                  <a:pt x="11895048" y="1571762"/>
                </a:lnTo>
                <a:lnTo>
                  <a:pt x="11891968" y="1582700"/>
                </a:lnTo>
                <a:cubicBezTo>
                  <a:pt x="11881074" y="1573372"/>
                  <a:pt x="11884523" y="1604713"/>
                  <a:pt x="11870776" y="1604787"/>
                </a:cubicBezTo>
                <a:lnTo>
                  <a:pt x="11813376" y="1624630"/>
                </a:lnTo>
                <a:lnTo>
                  <a:pt x="11590693" y="1790748"/>
                </a:lnTo>
                <a:cubicBezTo>
                  <a:pt x="11550201" y="1817685"/>
                  <a:pt x="11542649" y="1767741"/>
                  <a:pt x="11506817" y="1860594"/>
                </a:cubicBezTo>
                <a:cubicBezTo>
                  <a:pt x="11450023" y="1916431"/>
                  <a:pt x="11337127" y="2017145"/>
                  <a:pt x="11280332" y="2050542"/>
                </a:cubicBezTo>
                <a:cubicBezTo>
                  <a:pt x="11267547" y="2058142"/>
                  <a:pt x="11229147" y="2123560"/>
                  <a:pt x="11228309" y="2103207"/>
                </a:cubicBezTo>
                <a:cubicBezTo>
                  <a:pt x="11223950" y="2105174"/>
                  <a:pt x="11220761" y="2104651"/>
                  <a:pt x="11218087" y="2102932"/>
                </a:cubicBezTo>
                <a:lnTo>
                  <a:pt x="11217184" y="2101989"/>
                </a:lnTo>
                <a:lnTo>
                  <a:pt x="11188885" y="2119354"/>
                </a:lnTo>
                <a:lnTo>
                  <a:pt x="11184501" y="2119496"/>
                </a:lnTo>
                <a:lnTo>
                  <a:pt x="11166854" y="2133583"/>
                </a:lnTo>
                <a:lnTo>
                  <a:pt x="11157311" y="2139385"/>
                </a:lnTo>
                <a:lnTo>
                  <a:pt x="11155496" y="2144068"/>
                </a:lnTo>
                <a:cubicBezTo>
                  <a:pt x="11153045" y="2147436"/>
                  <a:pt x="11148902" y="2150083"/>
                  <a:pt x="11140961" y="2151086"/>
                </a:cubicBezTo>
                <a:lnTo>
                  <a:pt x="11138961" y="2150743"/>
                </a:lnTo>
                <a:lnTo>
                  <a:pt x="11128208" y="2160803"/>
                </a:lnTo>
                <a:cubicBezTo>
                  <a:pt x="11124962" y="2164785"/>
                  <a:pt x="11122359" y="2169258"/>
                  <a:pt x="11120691" y="2174395"/>
                </a:cubicBezTo>
                <a:cubicBezTo>
                  <a:pt x="11081770" y="2197656"/>
                  <a:pt x="10952581" y="2271077"/>
                  <a:pt x="10894683" y="2300370"/>
                </a:cubicBezTo>
                <a:cubicBezTo>
                  <a:pt x="10861781" y="2315405"/>
                  <a:pt x="10817803" y="2335857"/>
                  <a:pt x="10773300" y="2350162"/>
                </a:cubicBezTo>
                <a:cubicBezTo>
                  <a:pt x="10733414" y="2394390"/>
                  <a:pt x="10677791" y="2353706"/>
                  <a:pt x="10627668" y="2386200"/>
                </a:cubicBezTo>
                <a:cubicBezTo>
                  <a:pt x="10590276" y="2369074"/>
                  <a:pt x="10613693" y="2389253"/>
                  <a:pt x="10581895" y="2395660"/>
                </a:cubicBezTo>
                <a:cubicBezTo>
                  <a:pt x="10597733" y="2418627"/>
                  <a:pt x="10540912" y="2395212"/>
                  <a:pt x="10547790" y="2425394"/>
                </a:cubicBezTo>
                <a:cubicBezTo>
                  <a:pt x="10541784" y="2425603"/>
                  <a:pt x="10535750" y="2424857"/>
                  <a:pt x="10529643" y="2423878"/>
                </a:cubicBezTo>
                <a:lnTo>
                  <a:pt x="10526446" y="2423382"/>
                </a:lnTo>
                <a:lnTo>
                  <a:pt x="10515129" y="2426508"/>
                </a:lnTo>
                <a:lnTo>
                  <a:pt x="10491735" y="2421127"/>
                </a:lnTo>
                <a:cubicBezTo>
                  <a:pt x="10485147" y="2422161"/>
                  <a:pt x="10478389" y="2424430"/>
                  <a:pt x="10471418" y="2428664"/>
                </a:cubicBezTo>
                <a:cubicBezTo>
                  <a:pt x="10451763" y="2453636"/>
                  <a:pt x="10400774" y="2439247"/>
                  <a:pt x="10377042" y="2471569"/>
                </a:cubicBezTo>
                <a:cubicBezTo>
                  <a:pt x="10367240" y="2481286"/>
                  <a:pt x="10330319" y="2498097"/>
                  <a:pt x="10319338" y="2493192"/>
                </a:cubicBezTo>
                <a:cubicBezTo>
                  <a:pt x="10310813" y="2495031"/>
                  <a:pt x="10303331" y="2502144"/>
                  <a:pt x="10295467" y="2495050"/>
                </a:cubicBezTo>
                <a:cubicBezTo>
                  <a:pt x="10284420" y="2487261"/>
                  <a:pt x="10265794" y="2516157"/>
                  <a:pt x="10263443" y="2501919"/>
                </a:cubicBezTo>
                <a:lnTo>
                  <a:pt x="10205418" y="2509120"/>
                </a:lnTo>
                <a:cubicBezTo>
                  <a:pt x="10200696" y="2518180"/>
                  <a:pt x="10190895" y="2519327"/>
                  <a:pt x="10177759" y="2519914"/>
                </a:cubicBezTo>
                <a:lnTo>
                  <a:pt x="10165070" y="2520710"/>
                </a:lnTo>
                <a:lnTo>
                  <a:pt x="10156308" y="2534458"/>
                </a:lnTo>
                <a:cubicBezTo>
                  <a:pt x="10145406" y="2519028"/>
                  <a:pt x="10136981" y="2561781"/>
                  <a:pt x="10118267" y="2558113"/>
                </a:cubicBezTo>
                <a:lnTo>
                  <a:pt x="10083317" y="2570267"/>
                </a:lnTo>
                <a:cubicBezTo>
                  <a:pt x="10075718" y="2568198"/>
                  <a:pt x="10048011" y="2569526"/>
                  <a:pt x="10040388" y="2568603"/>
                </a:cubicBezTo>
                <a:cubicBezTo>
                  <a:pt x="9999609" y="2578704"/>
                  <a:pt x="9985545" y="2579194"/>
                  <a:pt x="9961167" y="2584118"/>
                </a:cubicBezTo>
                <a:cubicBezTo>
                  <a:pt x="9920131" y="2584260"/>
                  <a:pt x="9889892" y="2581061"/>
                  <a:pt x="9848940" y="2590886"/>
                </a:cubicBezTo>
                <a:lnTo>
                  <a:pt x="9729457" y="2611093"/>
                </a:lnTo>
                <a:cubicBezTo>
                  <a:pt x="9676207" y="2601507"/>
                  <a:pt x="9631235" y="2626730"/>
                  <a:pt x="9613704" y="2639342"/>
                </a:cubicBezTo>
                <a:cubicBezTo>
                  <a:pt x="9548152" y="2653618"/>
                  <a:pt x="9410970" y="2690964"/>
                  <a:pt x="9338590" y="2696264"/>
                </a:cubicBezTo>
                <a:lnTo>
                  <a:pt x="9232518" y="2720120"/>
                </a:lnTo>
                <a:lnTo>
                  <a:pt x="9156690" y="2730199"/>
                </a:lnTo>
                <a:lnTo>
                  <a:pt x="9054601" y="2737726"/>
                </a:lnTo>
                <a:lnTo>
                  <a:pt x="9006634" y="2741011"/>
                </a:lnTo>
                <a:lnTo>
                  <a:pt x="9006349" y="2740771"/>
                </a:lnTo>
                <a:cubicBezTo>
                  <a:pt x="9004294" y="2740551"/>
                  <a:pt x="9001475" y="2740879"/>
                  <a:pt x="8997380" y="2741982"/>
                </a:cubicBezTo>
                <a:lnTo>
                  <a:pt x="8991542" y="2744043"/>
                </a:lnTo>
                <a:lnTo>
                  <a:pt x="8975485" y="2747269"/>
                </a:lnTo>
                <a:lnTo>
                  <a:pt x="8969159" y="2746569"/>
                </a:lnTo>
                <a:lnTo>
                  <a:pt x="8964196" y="2744344"/>
                </a:lnTo>
                <a:cubicBezTo>
                  <a:pt x="8955841" y="2752295"/>
                  <a:pt x="8956668" y="2761243"/>
                  <a:pt x="8930136" y="2741156"/>
                </a:cubicBezTo>
                <a:cubicBezTo>
                  <a:pt x="8899182" y="2742176"/>
                  <a:pt x="8790451" y="2756831"/>
                  <a:pt x="8753592" y="2760388"/>
                </a:cubicBezTo>
                <a:cubicBezTo>
                  <a:pt x="8720970" y="2771108"/>
                  <a:pt x="8749345" y="2757447"/>
                  <a:pt x="8708995" y="2762489"/>
                </a:cubicBezTo>
                <a:cubicBezTo>
                  <a:pt x="8672757" y="2782024"/>
                  <a:pt x="8640293" y="2765584"/>
                  <a:pt x="8597219" y="2771061"/>
                </a:cubicBezTo>
                <a:lnTo>
                  <a:pt x="8526378" y="2756219"/>
                </a:lnTo>
                <a:lnTo>
                  <a:pt x="8512131" y="2762134"/>
                </a:lnTo>
                <a:lnTo>
                  <a:pt x="8507315" y="2765135"/>
                </a:lnTo>
                <a:cubicBezTo>
                  <a:pt x="8503797" y="2766912"/>
                  <a:pt x="8501196" y="2767723"/>
                  <a:pt x="8499116" y="2767873"/>
                </a:cubicBezTo>
                <a:lnTo>
                  <a:pt x="8498742" y="2767694"/>
                </a:lnTo>
                <a:lnTo>
                  <a:pt x="8491397" y="2770744"/>
                </a:lnTo>
                <a:lnTo>
                  <a:pt x="8368330" y="2784786"/>
                </a:lnTo>
                <a:cubicBezTo>
                  <a:pt x="8363173" y="2786811"/>
                  <a:pt x="8358881" y="2786463"/>
                  <a:pt x="8354947" y="2784980"/>
                </a:cubicBezTo>
                <a:lnTo>
                  <a:pt x="8321252" y="2801558"/>
                </a:lnTo>
                <a:lnTo>
                  <a:pt x="8315581" y="2801884"/>
                </a:lnTo>
                <a:lnTo>
                  <a:pt x="8296322" y="2815779"/>
                </a:lnTo>
                <a:lnTo>
                  <a:pt x="8285424" y="2821602"/>
                </a:lnTo>
                <a:lnTo>
                  <a:pt x="8284298" y="2826045"/>
                </a:lnTo>
                <a:cubicBezTo>
                  <a:pt x="8281994" y="2829290"/>
                  <a:pt x="8277300" y="2831938"/>
                  <a:pt x="8267224" y="2833220"/>
                </a:cubicBezTo>
                <a:lnTo>
                  <a:pt x="8264525" y="2832990"/>
                </a:lnTo>
                <a:lnTo>
                  <a:pt x="8253181" y="2842833"/>
                </a:lnTo>
                <a:cubicBezTo>
                  <a:pt x="8250007" y="2846683"/>
                  <a:pt x="8247795" y="2850965"/>
                  <a:pt x="8246982" y="2855825"/>
                </a:cubicBezTo>
                <a:cubicBezTo>
                  <a:pt x="8182975" y="2852918"/>
                  <a:pt x="8148279" y="2887040"/>
                  <a:pt x="8091420" y="2901986"/>
                </a:cubicBezTo>
                <a:cubicBezTo>
                  <a:pt x="8026616" y="2925128"/>
                  <a:pt x="7968218" y="2946364"/>
                  <a:pt x="7906555" y="2943959"/>
                </a:cubicBezTo>
                <a:cubicBezTo>
                  <a:pt x="7836267" y="2958871"/>
                  <a:pt x="7782114" y="2961102"/>
                  <a:pt x="7719893" y="2969674"/>
                </a:cubicBezTo>
                <a:lnTo>
                  <a:pt x="7615495" y="2966203"/>
                </a:lnTo>
                <a:lnTo>
                  <a:pt x="7528691" y="2972031"/>
                </a:lnTo>
                <a:lnTo>
                  <a:pt x="7520719" y="2974584"/>
                </a:lnTo>
                <a:cubicBezTo>
                  <a:pt x="7515141" y="2975923"/>
                  <a:pt x="7511320" y="2976273"/>
                  <a:pt x="7508559" y="2975919"/>
                </a:cubicBezTo>
                <a:lnTo>
                  <a:pt x="7508188" y="2975592"/>
                </a:lnTo>
                <a:lnTo>
                  <a:pt x="7496943" y="2977544"/>
                </a:lnTo>
                <a:lnTo>
                  <a:pt x="7219707" y="2983651"/>
                </a:lnTo>
                <a:lnTo>
                  <a:pt x="7202249" y="2988201"/>
                </a:lnTo>
                <a:lnTo>
                  <a:pt x="7198152" y="2993559"/>
                </a:lnTo>
                <a:cubicBezTo>
                  <a:pt x="7193259" y="2997082"/>
                  <a:pt x="7185654" y="2999221"/>
                  <a:pt x="7171956" y="2998207"/>
                </a:cubicBezTo>
                <a:lnTo>
                  <a:pt x="7098136" y="3010435"/>
                </a:lnTo>
                <a:cubicBezTo>
                  <a:pt x="7062296" y="3011413"/>
                  <a:pt x="7051336" y="3012390"/>
                  <a:pt x="7019644" y="3010061"/>
                </a:cubicBezTo>
                <a:cubicBezTo>
                  <a:pt x="6938675" y="3020999"/>
                  <a:pt x="6944793" y="3045165"/>
                  <a:pt x="6905294" y="3039567"/>
                </a:cubicBezTo>
                <a:cubicBezTo>
                  <a:pt x="6873070" y="3034359"/>
                  <a:pt x="6789137" y="3053433"/>
                  <a:pt x="6709370" y="3067522"/>
                </a:cubicBezTo>
                <a:cubicBezTo>
                  <a:pt x="6650254" y="3076977"/>
                  <a:pt x="6629253" y="3091078"/>
                  <a:pt x="6550602" y="3096298"/>
                </a:cubicBezTo>
                <a:cubicBezTo>
                  <a:pt x="6473302" y="3140388"/>
                  <a:pt x="6410843" y="3116665"/>
                  <a:pt x="6318708" y="3143098"/>
                </a:cubicBezTo>
                <a:cubicBezTo>
                  <a:pt x="6298698" y="3158620"/>
                  <a:pt x="6210439" y="3141427"/>
                  <a:pt x="6169822" y="3145185"/>
                </a:cubicBezTo>
                <a:cubicBezTo>
                  <a:pt x="6129203" y="3148943"/>
                  <a:pt x="6091688" y="3162491"/>
                  <a:pt x="6074996" y="3165647"/>
                </a:cubicBezTo>
                <a:lnTo>
                  <a:pt x="6069677" y="3164110"/>
                </a:lnTo>
                <a:lnTo>
                  <a:pt x="6049786" y="3164793"/>
                </a:lnTo>
                <a:lnTo>
                  <a:pt x="6042433" y="3156444"/>
                </a:lnTo>
                <a:lnTo>
                  <a:pt x="6011238" y="3151351"/>
                </a:lnTo>
                <a:cubicBezTo>
                  <a:pt x="5999830" y="3150764"/>
                  <a:pt x="5971276" y="3151677"/>
                  <a:pt x="5958523" y="3154995"/>
                </a:cubicBezTo>
                <a:lnTo>
                  <a:pt x="5760067" y="3170687"/>
                </a:lnTo>
                <a:lnTo>
                  <a:pt x="5628108" y="3171710"/>
                </a:lnTo>
                <a:lnTo>
                  <a:pt x="5472054" y="3157690"/>
                </a:lnTo>
                <a:cubicBezTo>
                  <a:pt x="5479284" y="3144662"/>
                  <a:pt x="5440157" y="3158728"/>
                  <a:pt x="5433909" y="3146437"/>
                </a:cubicBezTo>
                <a:cubicBezTo>
                  <a:pt x="5430517" y="3136405"/>
                  <a:pt x="5392976" y="3131721"/>
                  <a:pt x="5382817" y="3128735"/>
                </a:cubicBezTo>
                <a:lnTo>
                  <a:pt x="5262912" y="3108318"/>
                </a:lnTo>
                <a:cubicBezTo>
                  <a:pt x="5252746" y="3108134"/>
                  <a:pt x="5231699" y="3099824"/>
                  <a:pt x="5224109" y="3097194"/>
                </a:cubicBezTo>
                <a:lnTo>
                  <a:pt x="5175808" y="3094204"/>
                </a:lnTo>
                <a:lnTo>
                  <a:pt x="5157702" y="3086981"/>
                </a:lnTo>
                <a:lnTo>
                  <a:pt x="5143747" y="3083581"/>
                </a:lnTo>
                <a:lnTo>
                  <a:pt x="5140744" y="3081480"/>
                </a:lnTo>
                <a:cubicBezTo>
                  <a:pt x="5135026" y="3077440"/>
                  <a:pt x="5129229" y="3073629"/>
                  <a:pt x="5122807" y="3070627"/>
                </a:cubicBezTo>
                <a:cubicBezTo>
                  <a:pt x="5109467" y="3099246"/>
                  <a:pt x="5066004" y="3049810"/>
                  <a:pt x="5066938" y="3077198"/>
                </a:cubicBezTo>
                <a:cubicBezTo>
                  <a:pt x="5029345" y="3065682"/>
                  <a:pt x="5040096" y="3094771"/>
                  <a:pt x="5012662" y="3060817"/>
                </a:cubicBezTo>
                <a:cubicBezTo>
                  <a:pt x="4938174" y="3061200"/>
                  <a:pt x="4917504" y="3074207"/>
                  <a:pt x="4841589" y="3036800"/>
                </a:cubicBezTo>
                <a:cubicBezTo>
                  <a:pt x="4807890" y="3020158"/>
                  <a:pt x="4785258" y="3009012"/>
                  <a:pt x="4763595" y="3009032"/>
                </a:cubicBezTo>
                <a:cubicBezTo>
                  <a:pt x="4742475" y="3004532"/>
                  <a:pt x="4730631" y="3001709"/>
                  <a:pt x="4724334" y="3000018"/>
                </a:cubicBezTo>
                <a:lnTo>
                  <a:pt x="4722324" y="2999269"/>
                </a:lnTo>
                <a:lnTo>
                  <a:pt x="4723259" y="2999058"/>
                </a:lnTo>
                <a:cubicBezTo>
                  <a:pt x="4722296" y="2998416"/>
                  <a:pt x="4719415" y="2997810"/>
                  <a:pt x="4718350" y="2997788"/>
                </a:cubicBezTo>
                <a:lnTo>
                  <a:pt x="4722324" y="2999269"/>
                </a:lnTo>
                <a:lnTo>
                  <a:pt x="4716674" y="3000544"/>
                </a:lnTo>
                <a:cubicBezTo>
                  <a:pt x="4681300" y="2993588"/>
                  <a:pt x="4525895" y="2992780"/>
                  <a:pt x="4516962" y="2990642"/>
                </a:cubicBezTo>
                <a:cubicBezTo>
                  <a:pt x="4458971" y="2977530"/>
                  <a:pt x="4463810" y="2976789"/>
                  <a:pt x="4429691" y="2979991"/>
                </a:cubicBezTo>
                <a:cubicBezTo>
                  <a:pt x="4424455" y="2983362"/>
                  <a:pt x="4370126" y="2977068"/>
                  <a:pt x="4364023" y="2978645"/>
                </a:cubicBezTo>
                <a:lnTo>
                  <a:pt x="4318114" y="2985260"/>
                </a:lnTo>
                <a:lnTo>
                  <a:pt x="4316258" y="2983919"/>
                </a:lnTo>
                <a:cubicBezTo>
                  <a:pt x="4307275" y="2980548"/>
                  <a:pt x="4301145" y="2980549"/>
                  <a:pt x="4296292" y="2982040"/>
                </a:cubicBezTo>
                <a:lnTo>
                  <a:pt x="4291212" y="2984957"/>
                </a:lnTo>
                <a:lnTo>
                  <a:pt x="4277290" y="2984711"/>
                </a:lnTo>
                <a:lnTo>
                  <a:pt x="4249265" y="2987035"/>
                </a:lnTo>
                <a:lnTo>
                  <a:pt x="4203199" y="2984240"/>
                </a:lnTo>
                <a:cubicBezTo>
                  <a:pt x="4203096" y="2983820"/>
                  <a:pt x="4202995" y="2983401"/>
                  <a:pt x="4202893" y="2982981"/>
                </a:cubicBezTo>
                <a:cubicBezTo>
                  <a:pt x="4201267" y="2980144"/>
                  <a:pt x="4198292" y="2978025"/>
                  <a:pt x="4192396" y="2977347"/>
                </a:cubicBezTo>
                <a:cubicBezTo>
                  <a:pt x="4205365" y="2960058"/>
                  <a:pt x="4162425" y="2961953"/>
                  <a:pt x="4143893" y="2961482"/>
                </a:cubicBezTo>
                <a:cubicBezTo>
                  <a:pt x="4125868" y="2954416"/>
                  <a:pt x="4100250" y="2940836"/>
                  <a:pt x="4084245" y="2934949"/>
                </a:cubicBezTo>
                <a:lnTo>
                  <a:pt x="4075694" y="2934114"/>
                </a:lnTo>
                <a:cubicBezTo>
                  <a:pt x="4075655" y="2934013"/>
                  <a:pt x="4075614" y="2933914"/>
                  <a:pt x="4075575" y="2933815"/>
                </a:cubicBezTo>
                <a:cubicBezTo>
                  <a:pt x="4073829" y="2933031"/>
                  <a:pt x="4071057" y="2932530"/>
                  <a:pt x="4066658" y="2932371"/>
                </a:cubicBezTo>
                <a:lnTo>
                  <a:pt x="4060102" y="2932589"/>
                </a:lnTo>
                <a:lnTo>
                  <a:pt x="4043512" y="2930968"/>
                </a:lnTo>
                <a:lnTo>
                  <a:pt x="4038145" y="2928534"/>
                </a:lnTo>
                <a:lnTo>
                  <a:pt x="4036511" y="2924867"/>
                </a:lnTo>
                <a:lnTo>
                  <a:pt x="4034926" y="2925102"/>
                </a:lnTo>
                <a:cubicBezTo>
                  <a:pt x="4022576" y="2929966"/>
                  <a:pt x="4018025" y="2938342"/>
                  <a:pt x="4005686" y="2912534"/>
                </a:cubicBezTo>
                <a:lnTo>
                  <a:pt x="3937994" y="2895077"/>
                </a:lnTo>
                <a:cubicBezTo>
                  <a:pt x="3921658" y="2902801"/>
                  <a:pt x="3909686" y="2898112"/>
                  <a:pt x="3898423" y="2889422"/>
                </a:cubicBezTo>
                <a:cubicBezTo>
                  <a:pt x="3862243" y="2889918"/>
                  <a:pt x="3830779" y="2876048"/>
                  <a:pt x="3790908" y="2869184"/>
                </a:cubicBezTo>
                <a:cubicBezTo>
                  <a:pt x="3742158" y="2854478"/>
                  <a:pt x="3726280" y="2852501"/>
                  <a:pt x="3683661" y="2845261"/>
                </a:cubicBezTo>
                <a:lnTo>
                  <a:pt x="3611183" y="2812990"/>
                </a:lnTo>
                <a:lnTo>
                  <a:pt x="3605003" y="2814352"/>
                </a:lnTo>
                <a:cubicBezTo>
                  <a:pt x="3600731" y="2814971"/>
                  <a:pt x="3597877" y="2814971"/>
                  <a:pt x="3595884" y="2814516"/>
                </a:cubicBezTo>
                <a:lnTo>
                  <a:pt x="3595649" y="2814247"/>
                </a:lnTo>
                <a:lnTo>
                  <a:pt x="3587126" y="2814937"/>
                </a:lnTo>
                <a:cubicBezTo>
                  <a:pt x="3572774" y="2816728"/>
                  <a:pt x="3550540" y="2802529"/>
                  <a:pt x="3537283" y="2805238"/>
                </a:cubicBezTo>
                <a:cubicBezTo>
                  <a:pt x="3515092" y="2800942"/>
                  <a:pt x="3489773" y="2807207"/>
                  <a:pt x="3474371" y="2801577"/>
                </a:cubicBezTo>
                <a:lnTo>
                  <a:pt x="3401876" y="2789529"/>
                </a:lnTo>
                <a:lnTo>
                  <a:pt x="3365036" y="2806481"/>
                </a:lnTo>
                <a:cubicBezTo>
                  <a:pt x="3361007" y="2808779"/>
                  <a:pt x="3355145" y="2809857"/>
                  <a:pt x="3345174" y="2808163"/>
                </a:cubicBezTo>
                <a:lnTo>
                  <a:pt x="3342846" y="2807188"/>
                </a:lnTo>
                <a:cubicBezTo>
                  <a:pt x="3337528" y="2809659"/>
                  <a:pt x="3296694" y="2810789"/>
                  <a:pt x="3263504" y="2813065"/>
                </a:cubicBezTo>
                <a:cubicBezTo>
                  <a:pt x="3210873" y="2815406"/>
                  <a:pt x="3204538" y="2823378"/>
                  <a:pt x="3143704" y="2820840"/>
                </a:cubicBezTo>
                <a:cubicBezTo>
                  <a:pt x="3083839" y="2822069"/>
                  <a:pt x="3073438" y="2828075"/>
                  <a:pt x="3031439" y="2823483"/>
                </a:cubicBezTo>
                <a:lnTo>
                  <a:pt x="2782717" y="2845304"/>
                </a:lnTo>
                <a:cubicBezTo>
                  <a:pt x="2720447" y="2872959"/>
                  <a:pt x="2718750" y="2842390"/>
                  <a:pt x="2647675" y="2855840"/>
                </a:cubicBezTo>
                <a:cubicBezTo>
                  <a:pt x="2583664" y="2795905"/>
                  <a:pt x="2609849" y="2834173"/>
                  <a:pt x="2569176" y="2829599"/>
                </a:cubicBezTo>
                <a:lnTo>
                  <a:pt x="2444403" y="2843500"/>
                </a:lnTo>
                <a:cubicBezTo>
                  <a:pt x="2412730" y="2860060"/>
                  <a:pt x="2355175" y="2829971"/>
                  <a:pt x="2316260" y="2851967"/>
                </a:cubicBezTo>
                <a:cubicBezTo>
                  <a:pt x="2277148" y="2852505"/>
                  <a:pt x="2234330" y="2848310"/>
                  <a:pt x="2209726" y="2846734"/>
                </a:cubicBezTo>
                <a:cubicBezTo>
                  <a:pt x="2172984" y="2843077"/>
                  <a:pt x="2131016" y="2834145"/>
                  <a:pt x="2095813" y="2830023"/>
                </a:cubicBezTo>
                <a:cubicBezTo>
                  <a:pt x="2078687" y="2843632"/>
                  <a:pt x="2046700" y="2821328"/>
                  <a:pt x="1998504" y="2822003"/>
                </a:cubicBezTo>
                <a:cubicBezTo>
                  <a:pt x="1979851" y="2837650"/>
                  <a:pt x="1965997" y="2822267"/>
                  <a:pt x="1929320" y="2843948"/>
                </a:cubicBezTo>
                <a:cubicBezTo>
                  <a:pt x="1927506" y="2842156"/>
                  <a:pt x="1925308" y="2840529"/>
                  <a:pt x="1922798" y="2839117"/>
                </a:cubicBezTo>
                <a:cubicBezTo>
                  <a:pt x="1908224" y="2830923"/>
                  <a:pt x="1886476" y="2831636"/>
                  <a:pt x="1874228" y="2840712"/>
                </a:cubicBezTo>
                <a:cubicBezTo>
                  <a:pt x="1844711" y="2855471"/>
                  <a:pt x="1815838" y="2863248"/>
                  <a:pt x="1787803" y="2868334"/>
                </a:cubicBezTo>
                <a:lnTo>
                  <a:pt x="1739352" y="2863283"/>
                </a:lnTo>
                <a:cubicBezTo>
                  <a:pt x="1720756" y="2859717"/>
                  <a:pt x="1697809" y="2850808"/>
                  <a:pt x="1676219" y="2846934"/>
                </a:cubicBezTo>
                <a:cubicBezTo>
                  <a:pt x="1653856" y="2845729"/>
                  <a:pt x="1629782" y="2852334"/>
                  <a:pt x="1609817" y="2840037"/>
                </a:cubicBezTo>
                <a:cubicBezTo>
                  <a:pt x="1570834" y="2828361"/>
                  <a:pt x="1525521" y="2848516"/>
                  <a:pt x="1497258" y="2814447"/>
                </a:cubicBezTo>
                <a:cubicBezTo>
                  <a:pt x="1419429" y="2799738"/>
                  <a:pt x="1265224" y="2779725"/>
                  <a:pt x="1151127" y="2765012"/>
                </a:cubicBezTo>
                <a:cubicBezTo>
                  <a:pt x="1044820" y="2755201"/>
                  <a:pt x="911490" y="2756949"/>
                  <a:pt x="859417" y="2755579"/>
                </a:cubicBezTo>
                <a:lnTo>
                  <a:pt x="838688" y="2756792"/>
                </a:lnTo>
                <a:cubicBezTo>
                  <a:pt x="829380" y="2753383"/>
                  <a:pt x="823010" y="2753358"/>
                  <a:pt x="817957" y="2754828"/>
                </a:cubicBezTo>
                <a:lnTo>
                  <a:pt x="812654" y="2757722"/>
                </a:lnTo>
                <a:lnTo>
                  <a:pt x="721195" y="2756632"/>
                </a:lnTo>
                <a:cubicBezTo>
                  <a:pt x="721095" y="2756212"/>
                  <a:pt x="720991" y="2755791"/>
                  <a:pt x="720890" y="2755370"/>
                </a:cubicBezTo>
                <a:cubicBezTo>
                  <a:pt x="719222" y="2752527"/>
                  <a:pt x="716144" y="2750395"/>
                  <a:pt x="710023" y="2749693"/>
                </a:cubicBezTo>
                <a:cubicBezTo>
                  <a:pt x="689532" y="2741604"/>
                  <a:pt x="619665" y="2714421"/>
                  <a:pt x="597940" y="2706835"/>
                </a:cubicBezTo>
                <a:cubicBezTo>
                  <a:pt x="587430" y="2706236"/>
                  <a:pt x="583862" y="2704593"/>
                  <a:pt x="579683" y="2704183"/>
                </a:cubicBezTo>
                <a:lnTo>
                  <a:pt x="572865" y="2704372"/>
                </a:lnTo>
                <a:cubicBezTo>
                  <a:pt x="550627" y="2698066"/>
                  <a:pt x="474197" y="2673651"/>
                  <a:pt x="446247" y="2666342"/>
                </a:cubicBezTo>
                <a:cubicBezTo>
                  <a:pt x="429213" y="2673994"/>
                  <a:pt x="416808" y="2669256"/>
                  <a:pt x="405163" y="2660519"/>
                </a:cubicBezTo>
                <a:cubicBezTo>
                  <a:pt x="367566" y="2660861"/>
                  <a:pt x="334968" y="2646856"/>
                  <a:pt x="293583" y="2639823"/>
                </a:cubicBezTo>
                <a:lnTo>
                  <a:pt x="119529" y="2588018"/>
                </a:lnTo>
                <a:cubicBezTo>
                  <a:pt x="73377" y="2578908"/>
                  <a:pt x="36403" y="2586550"/>
                  <a:pt x="16674" y="2585162"/>
                </a:cubicBezTo>
                <a:lnTo>
                  <a:pt x="1150" y="2579693"/>
                </a:lnTo>
                <a:cubicBezTo>
                  <a:pt x="-1438" y="2323697"/>
                  <a:pt x="1148" y="1341304"/>
                  <a:pt x="1148" y="1049184"/>
                </a:cubicBezTo>
                <a:lnTo>
                  <a:pt x="1148"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FBDC7C8-D96A-4912-ABB1-73AA86C21A2C}"/>
              </a:ext>
            </a:extLst>
          </p:cNvPr>
          <p:cNvSpPr>
            <a:spLocks noGrp="1"/>
          </p:cNvSpPr>
          <p:nvPr>
            <p:ph type="title"/>
          </p:nvPr>
        </p:nvSpPr>
        <p:spPr>
          <a:xfrm>
            <a:off x="1137036" y="548640"/>
            <a:ext cx="9916632" cy="1188720"/>
          </a:xfrm>
        </p:spPr>
        <p:txBody>
          <a:bodyPr>
            <a:normAutofit/>
          </a:bodyPr>
          <a:lstStyle/>
          <a:p>
            <a:r>
              <a:rPr lang="en-US" sz="3700">
                <a:solidFill>
                  <a:schemeClr val="tx1">
                    <a:lumMod val="85000"/>
                    <a:lumOff val="15000"/>
                  </a:schemeClr>
                </a:solidFill>
                <a:latin typeface="Raleway" pitchFamily="2" charset="0"/>
              </a:rPr>
              <a:t>References</a:t>
            </a:r>
            <a:br>
              <a:rPr lang="en-US" sz="3700">
                <a:solidFill>
                  <a:schemeClr val="tx1">
                    <a:lumMod val="85000"/>
                    <a:lumOff val="15000"/>
                  </a:schemeClr>
                </a:solidFill>
              </a:rPr>
            </a:br>
            <a:endParaRPr lang="en-US" sz="3700">
              <a:solidFill>
                <a:schemeClr val="tx1">
                  <a:lumMod val="85000"/>
                  <a:lumOff val="15000"/>
                </a:schemeClr>
              </a:solidFill>
            </a:endParaRPr>
          </a:p>
        </p:txBody>
      </p:sp>
      <p:sp>
        <p:nvSpPr>
          <p:cNvPr id="3" name="Content Placeholder 2">
            <a:extLst>
              <a:ext uri="{FF2B5EF4-FFF2-40B4-BE49-F238E27FC236}">
                <a16:creationId xmlns:a16="http://schemas.microsoft.com/office/drawing/2014/main" id="{6D82EB49-03F4-4E2D-9104-3622ABDDB648}"/>
              </a:ext>
            </a:extLst>
          </p:cNvPr>
          <p:cNvSpPr>
            <a:spLocks noGrp="1"/>
          </p:cNvSpPr>
          <p:nvPr>
            <p:ph idx="1"/>
          </p:nvPr>
        </p:nvSpPr>
        <p:spPr>
          <a:xfrm>
            <a:off x="1957987" y="2200059"/>
            <a:ext cx="8276026" cy="3916864"/>
          </a:xfrm>
        </p:spPr>
        <p:txBody>
          <a:bodyPr anchor="ctr">
            <a:normAutofit fontScale="92500" lnSpcReduction="10000"/>
          </a:bodyPr>
          <a:lstStyle/>
          <a:p>
            <a:r>
              <a:rPr lang="en-US" sz="2000" dirty="0">
                <a:solidFill>
                  <a:schemeClr val="tx1">
                    <a:lumMod val="85000"/>
                    <a:lumOff val="15000"/>
                  </a:schemeClr>
                </a:solidFill>
                <a:latin typeface="Raleway" pitchFamily="2" charset="0"/>
              </a:rPr>
              <a:t>Data collected form the Fatherhood Research &amp; Policy Practice Network Report</a:t>
            </a:r>
          </a:p>
          <a:p>
            <a:r>
              <a:rPr lang="en-US" sz="2000" dirty="0">
                <a:solidFill>
                  <a:schemeClr val="tx1">
                    <a:lumMod val="85000"/>
                    <a:lumOff val="15000"/>
                  </a:schemeClr>
                </a:solidFill>
                <a:latin typeface="Raleway" pitchFamily="2" charset="0"/>
              </a:rPr>
              <a:t>Health and Human Services the Division of Children and Family Services website and Fatherhood FLAME Event</a:t>
            </a:r>
          </a:p>
          <a:p>
            <a:r>
              <a:rPr lang="en-US" sz="2000" dirty="0">
                <a:solidFill>
                  <a:schemeClr val="tx1">
                    <a:lumMod val="85000"/>
                    <a:lumOff val="15000"/>
                  </a:schemeClr>
                </a:solidFill>
                <a:latin typeface="Raleway" pitchFamily="2" charset="0"/>
              </a:rPr>
              <a:t>Map produced by the Dept. of Geography Sciences University of Alabama </a:t>
            </a:r>
          </a:p>
          <a:p>
            <a:r>
              <a:rPr lang="en-US" sz="2000" dirty="0">
                <a:solidFill>
                  <a:schemeClr val="tx1">
                    <a:lumMod val="85000"/>
                    <a:lumOff val="15000"/>
                  </a:schemeClr>
                </a:solidFill>
                <a:latin typeface="Raleway" pitchFamily="2" charset="0"/>
              </a:rPr>
              <a:t>Figures from CTF Accounting Department and Funding Analysis Report</a:t>
            </a:r>
          </a:p>
          <a:p>
            <a:r>
              <a:rPr lang="en-US" sz="2000" dirty="0">
                <a:solidFill>
                  <a:schemeClr val="tx1">
                    <a:lumMod val="85000"/>
                    <a:lumOff val="15000"/>
                  </a:schemeClr>
                </a:solidFill>
                <a:latin typeface="Raleway" pitchFamily="2" charset="0"/>
              </a:rPr>
              <a:t>Sustaining and enhancements items were formulated after Program Site Visits and Financial Visits were conducted with 13 of the 20 current TANF grantees.</a:t>
            </a:r>
          </a:p>
          <a:p>
            <a:r>
              <a:rPr lang="en-US" sz="1900" dirty="0">
                <a:solidFill>
                  <a:schemeClr val="tx1">
                    <a:lumMod val="85000"/>
                    <a:lumOff val="15000"/>
                  </a:schemeClr>
                </a:solidFill>
                <a:latin typeface="Raleway" pitchFamily="2" charset="0"/>
              </a:rPr>
              <a:t>Erin Cauthen, Accounting, Jori D. Jordan, LMSW,JD and Sallye Longshore,</a:t>
            </a:r>
            <a:r>
              <a:rPr lang="en-US" sz="1900" dirty="0">
                <a:effectLst/>
                <a:latin typeface="Calibri" panose="020F0502020204030204" pitchFamily="34" charset="0"/>
                <a:ea typeface="Calibri" panose="020F0502020204030204" pitchFamily="34" charset="0"/>
              </a:rPr>
              <a:t> </a:t>
            </a:r>
            <a:r>
              <a:rPr lang="en-US" sz="1900" dirty="0">
                <a:effectLst/>
                <a:latin typeface="Raleway" pitchFamily="2" charset="0"/>
                <a:ea typeface="Calibri" panose="020F0502020204030204" pitchFamily="34" charset="0"/>
              </a:rPr>
              <a:t>M.S., </a:t>
            </a:r>
            <a:r>
              <a:rPr lang="en-US" sz="1900" dirty="0" err="1">
                <a:effectLst/>
                <a:latin typeface="Raleway" pitchFamily="2" charset="0"/>
                <a:ea typeface="Calibri" panose="020F0502020204030204" pitchFamily="34" charset="0"/>
              </a:rPr>
              <a:t>Ed.S</a:t>
            </a:r>
            <a:endParaRPr lang="en-US" sz="1900" dirty="0">
              <a:solidFill>
                <a:schemeClr val="tx1">
                  <a:lumMod val="85000"/>
                  <a:lumOff val="15000"/>
                </a:schemeClr>
              </a:solidFill>
              <a:latin typeface="Raleway" pitchFamily="2" charset="0"/>
            </a:endParaRPr>
          </a:p>
          <a:p>
            <a:endParaRPr lang="en-US" sz="2000" dirty="0">
              <a:solidFill>
                <a:schemeClr val="tx1">
                  <a:lumMod val="85000"/>
                  <a:lumOff val="15000"/>
                </a:schemeClr>
              </a:solidFill>
            </a:endParaRPr>
          </a:p>
        </p:txBody>
      </p:sp>
      <p:sp>
        <p:nvSpPr>
          <p:cNvPr id="4" name="Slide Number Placeholder 3">
            <a:extLst>
              <a:ext uri="{FF2B5EF4-FFF2-40B4-BE49-F238E27FC236}">
                <a16:creationId xmlns:a16="http://schemas.microsoft.com/office/drawing/2014/main" id="{B9F4F056-84D0-4138-B8F9-15D9A4071742}"/>
              </a:ext>
            </a:extLst>
          </p:cNvPr>
          <p:cNvSpPr>
            <a:spLocks noGrp="1"/>
          </p:cNvSpPr>
          <p:nvPr>
            <p:ph type="sldNum" sz="quarter" idx="12"/>
          </p:nvPr>
        </p:nvSpPr>
        <p:spPr/>
        <p:txBody>
          <a:bodyPr/>
          <a:lstStyle/>
          <a:p>
            <a:fld id="{677953C2-7E99-4B25-8AE9-750DBB4E6172}" type="slidenum">
              <a:rPr lang="en-US" smtClean="0"/>
              <a:t>19</a:t>
            </a:fld>
            <a:endParaRPr lang="en-US" dirty="0"/>
          </a:p>
        </p:txBody>
      </p:sp>
    </p:spTree>
    <p:extLst>
      <p:ext uri="{BB962C8B-B14F-4D97-AF65-F5344CB8AC3E}">
        <p14:creationId xmlns:p14="http://schemas.microsoft.com/office/powerpoint/2010/main" val="2929861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9" y="450221"/>
            <a:ext cx="4111931" cy="5957175"/>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2F9CD2D5-00D9-4B73-887A-1AAF2B9B3537}"/>
              </a:ext>
            </a:extLst>
          </p:cNvPr>
          <p:cNvSpPr>
            <a:spLocks noGrp="1"/>
          </p:cNvSpPr>
          <p:nvPr>
            <p:ph type="title"/>
          </p:nvPr>
        </p:nvSpPr>
        <p:spPr>
          <a:xfrm>
            <a:off x="774700" y="761999"/>
            <a:ext cx="3511188" cy="5368413"/>
          </a:xfrm>
        </p:spPr>
        <p:txBody>
          <a:bodyPr vert="horz" lIns="91440" tIns="45720" rIns="91440" bIns="45720" rtlCol="0" anchor="ctr">
            <a:normAutofit/>
          </a:bodyPr>
          <a:lstStyle/>
          <a:p>
            <a:r>
              <a:rPr lang="en-US" kern="1200">
                <a:solidFill>
                  <a:srgbClr val="FFFFFF"/>
                </a:solidFill>
                <a:latin typeface="+mj-lt"/>
                <a:ea typeface="+mj-ea"/>
                <a:cs typeface="+mj-cs"/>
              </a:rPr>
              <a:t> </a:t>
            </a:r>
            <a:r>
              <a:rPr lang="en-US" kern="1200" dirty="0">
                <a:solidFill>
                  <a:srgbClr val="FFFFFF"/>
                </a:solidFill>
                <a:latin typeface="+mj-lt"/>
                <a:ea typeface="+mj-ea"/>
                <a:cs typeface="+mj-cs"/>
              </a:rPr>
              <a:t>Program Components</a:t>
            </a:r>
          </a:p>
        </p:txBody>
      </p:sp>
      <p:sp>
        <p:nvSpPr>
          <p:cNvPr id="69" name="Rectangle 68">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7274" y="446007"/>
            <a:ext cx="4676305" cy="595717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C31605F-9052-4BF0-8943-5C21F6F7D145}"/>
              </a:ext>
            </a:extLst>
          </p:cNvPr>
          <p:cNvSpPr>
            <a:spLocks noGrp="1"/>
          </p:cNvSpPr>
          <p:nvPr>
            <p:ph sz="half" idx="1"/>
          </p:nvPr>
        </p:nvSpPr>
        <p:spPr>
          <a:xfrm>
            <a:off x="5093623" y="762000"/>
            <a:ext cx="4042310" cy="5368412"/>
          </a:xfrm>
        </p:spPr>
        <p:txBody>
          <a:bodyPr vert="horz" lIns="91440" tIns="45720" rIns="91440" bIns="45720" rtlCol="0" anchor="ctr">
            <a:normAutofit/>
          </a:bodyPr>
          <a:lstStyle/>
          <a:p>
            <a:endParaRPr lang="en-US" sz="2400" dirty="0"/>
          </a:p>
          <a:p>
            <a:r>
              <a:rPr lang="en-US" sz="2400" dirty="0"/>
              <a:t>Child Support </a:t>
            </a:r>
          </a:p>
          <a:p>
            <a:r>
              <a:rPr lang="en-US" sz="2400" dirty="0"/>
              <a:t>Education</a:t>
            </a:r>
          </a:p>
          <a:p>
            <a:r>
              <a:rPr lang="en-US" sz="2400" dirty="0"/>
              <a:t>Employment/ Workforce Development</a:t>
            </a:r>
          </a:p>
          <a:p>
            <a:r>
              <a:rPr lang="en-US" sz="2400" dirty="0"/>
              <a:t>Criminal Justice</a:t>
            </a:r>
          </a:p>
          <a:p>
            <a:r>
              <a:rPr lang="en-US" sz="2400" dirty="0"/>
              <a:t>Family Law </a:t>
            </a:r>
          </a:p>
          <a:p>
            <a:r>
              <a:rPr lang="en-US" sz="2400" dirty="0"/>
              <a:t>Nutrition/Housing </a:t>
            </a:r>
          </a:p>
          <a:p>
            <a:r>
              <a:rPr lang="en-US" sz="2400" dirty="0"/>
              <a:t>Physical and Mental Health </a:t>
            </a:r>
          </a:p>
          <a:p>
            <a:r>
              <a:rPr lang="en-US" sz="2400" dirty="0"/>
              <a:t>Responsible Fatherhood </a:t>
            </a:r>
          </a:p>
          <a:p>
            <a:r>
              <a:rPr lang="en-US" sz="2400" dirty="0"/>
              <a:t>Enhancing Programs/Funding Increase</a:t>
            </a:r>
          </a:p>
          <a:p>
            <a:pPr marL="0"/>
            <a:endParaRPr lang="en-US" sz="2400" dirty="0"/>
          </a:p>
          <a:p>
            <a:endParaRPr lang="en-US" sz="2400" dirty="0"/>
          </a:p>
        </p:txBody>
      </p:sp>
      <p:sp>
        <p:nvSpPr>
          <p:cNvPr id="71" name="Rectangle 70">
            <a:extLst>
              <a:ext uri="{FF2B5EF4-FFF2-40B4-BE49-F238E27FC236}">
                <a16:creationId xmlns:a16="http://schemas.microsoft.com/office/drawing/2014/main" id="{A35BD09B-BC3A-45C0-AF8E-950F364CDD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9488" y="448056"/>
            <a:ext cx="2103120" cy="2907792"/>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3" name="Rectangle 72">
            <a:extLst>
              <a:ext uri="{FF2B5EF4-FFF2-40B4-BE49-F238E27FC236}">
                <a16:creationId xmlns:a16="http://schemas.microsoft.com/office/drawing/2014/main" id="{05CC4153-3F0D-4F4C-8F12-E8FC3FA40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6862" y="3494844"/>
            <a:ext cx="2104001" cy="290779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Slide Number Placeholder 3">
            <a:extLst>
              <a:ext uri="{FF2B5EF4-FFF2-40B4-BE49-F238E27FC236}">
                <a16:creationId xmlns:a16="http://schemas.microsoft.com/office/drawing/2014/main" id="{9A4ECEBA-98A9-4A40-BE85-06D93C0B731C}"/>
              </a:ext>
            </a:extLst>
          </p:cNvPr>
          <p:cNvSpPr>
            <a:spLocks noGrp="1"/>
          </p:cNvSpPr>
          <p:nvPr>
            <p:ph type="sldNum" sz="quarter" idx="12"/>
          </p:nvPr>
        </p:nvSpPr>
        <p:spPr/>
        <p:txBody>
          <a:bodyPr/>
          <a:lstStyle/>
          <a:p>
            <a:fld id="{677953C2-7E99-4B25-8AE9-750DBB4E6172}" type="slidenum">
              <a:rPr lang="en-US" smtClean="0"/>
              <a:t>2</a:t>
            </a:fld>
            <a:endParaRPr lang="en-US" dirty="0"/>
          </a:p>
        </p:txBody>
      </p:sp>
    </p:spTree>
    <p:extLst>
      <p:ext uri="{BB962C8B-B14F-4D97-AF65-F5344CB8AC3E}">
        <p14:creationId xmlns:p14="http://schemas.microsoft.com/office/powerpoint/2010/main" val="3704251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1" y="453981"/>
            <a:ext cx="11274158"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44B6E357-495A-44C6-8340-570F9CB8C6C4}"/>
              </a:ext>
            </a:extLst>
          </p:cNvPr>
          <p:cNvSpPr>
            <a:spLocks noGrp="1"/>
          </p:cNvSpPr>
          <p:nvPr>
            <p:ph type="title"/>
          </p:nvPr>
        </p:nvSpPr>
        <p:spPr>
          <a:xfrm>
            <a:off x="731519" y="731520"/>
            <a:ext cx="10666145" cy="1426464"/>
          </a:xfrm>
        </p:spPr>
        <p:txBody>
          <a:bodyPr vert="horz" lIns="91440" tIns="45720" rIns="91440" bIns="45720" rtlCol="0">
            <a:normAutofit/>
          </a:bodyPr>
          <a:lstStyle/>
          <a:p>
            <a:r>
              <a:rPr lang="en-US" kern="1200" dirty="0">
                <a:solidFill>
                  <a:srgbClr val="FFFFFF"/>
                </a:solidFill>
                <a:latin typeface="+mj-lt"/>
                <a:ea typeface="+mj-ea"/>
                <a:cs typeface="+mj-cs"/>
              </a:rPr>
              <a:t>	</a:t>
            </a:r>
          </a:p>
        </p:txBody>
      </p:sp>
      <p:sp>
        <p:nvSpPr>
          <p:cNvPr id="30" name="Rectangle 29">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9006933"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E69062A-1ED9-4681-A641-D6D2091AA4BB}"/>
              </a:ext>
            </a:extLst>
          </p:cNvPr>
          <p:cNvSpPr>
            <a:spLocks noGrp="1"/>
          </p:cNvSpPr>
          <p:nvPr>
            <p:ph idx="1"/>
          </p:nvPr>
        </p:nvSpPr>
        <p:spPr>
          <a:xfrm>
            <a:off x="789456" y="2789918"/>
            <a:ext cx="8370393" cy="3300196"/>
          </a:xfrm>
        </p:spPr>
        <p:txBody>
          <a:bodyPr vert="horz" lIns="91440" tIns="45720" rIns="91440" bIns="45720" rtlCol="0" anchor="ctr">
            <a:normAutofit/>
          </a:bodyPr>
          <a:lstStyle/>
          <a:p>
            <a:pPr marL="0" indent="0">
              <a:buNone/>
            </a:pPr>
            <a:r>
              <a:rPr lang="en-US" sz="2600" kern="1200">
                <a:latin typeface="+mn-lt"/>
                <a:ea typeface="+mn-ea"/>
                <a:cs typeface="+mn-cs"/>
              </a:rPr>
              <a:t>Thank You for Supporting Children and Families!</a:t>
            </a:r>
          </a:p>
        </p:txBody>
      </p:sp>
      <p:sp>
        <p:nvSpPr>
          <p:cNvPr id="40" name="Rectangle 3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5716" y="2480956"/>
            <a:ext cx="2112264" cy="1898903"/>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1" name="Rectangle 33">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5716" y="4529023"/>
            <a:ext cx="2107363"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Slide Number Placeholder 3">
            <a:extLst>
              <a:ext uri="{FF2B5EF4-FFF2-40B4-BE49-F238E27FC236}">
                <a16:creationId xmlns:a16="http://schemas.microsoft.com/office/drawing/2014/main" id="{AE3B4F3F-50D0-4348-AF09-ACDE1977A287}"/>
              </a:ext>
            </a:extLst>
          </p:cNvPr>
          <p:cNvSpPr>
            <a:spLocks noGrp="1"/>
          </p:cNvSpPr>
          <p:nvPr>
            <p:ph type="sldNum" sz="quarter" idx="12"/>
          </p:nvPr>
        </p:nvSpPr>
        <p:spPr/>
        <p:txBody>
          <a:bodyPr/>
          <a:lstStyle/>
          <a:p>
            <a:fld id="{677953C2-7E99-4B25-8AE9-750DBB4E6172}" type="slidenum">
              <a:rPr lang="en-US" smtClean="0"/>
              <a:t>20</a:t>
            </a:fld>
            <a:endParaRPr lang="en-US" dirty="0"/>
          </a:p>
        </p:txBody>
      </p:sp>
    </p:spTree>
    <p:extLst>
      <p:ext uri="{BB962C8B-B14F-4D97-AF65-F5344CB8AC3E}">
        <p14:creationId xmlns:p14="http://schemas.microsoft.com/office/powerpoint/2010/main" val="2486954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B9312433-85F8-4543-9038-D69982B966D9}"/>
              </a:ext>
            </a:extLst>
          </p:cNvPr>
          <p:cNvSpPr>
            <a:spLocks noGrp="1"/>
          </p:cNvSpPr>
          <p:nvPr>
            <p:ph type="title"/>
          </p:nvPr>
        </p:nvSpPr>
        <p:spPr>
          <a:xfrm>
            <a:off x="777240" y="731519"/>
            <a:ext cx="2845191" cy="3237579"/>
          </a:xfrm>
        </p:spPr>
        <p:txBody>
          <a:bodyPr>
            <a:normAutofit/>
          </a:bodyPr>
          <a:lstStyle/>
          <a:p>
            <a:r>
              <a:rPr lang="en-US" sz="3500">
                <a:solidFill>
                  <a:srgbClr val="FFFFFF"/>
                </a:solidFill>
                <a:latin typeface="Raleway" pitchFamily="2" charset="0"/>
              </a:rPr>
              <a:t>Partnerships</a:t>
            </a:r>
          </a:p>
        </p:txBody>
      </p:sp>
      <p:sp>
        <p:nvSpPr>
          <p:cNvPr id="11" name="Rectangle 10">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7CB384A8-9996-A9E0-EABB-1A55578C1956}"/>
              </a:ext>
            </a:extLst>
          </p:cNvPr>
          <p:cNvGraphicFramePr>
            <a:graphicFrameLocks noGrp="1"/>
          </p:cNvGraphicFramePr>
          <p:nvPr>
            <p:ph idx="1"/>
            <p:extLst>
              <p:ext uri="{D42A27DB-BD31-4B8C-83A1-F6EECF244321}">
                <p14:modId xmlns:p14="http://schemas.microsoft.com/office/powerpoint/2010/main" val="2109837424"/>
              </p:ext>
            </p:extLst>
          </p:nvPr>
        </p:nvGraphicFramePr>
        <p:xfrm>
          <a:off x="4379913" y="687388"/>
          <a:ext cx="7037387" cy="5475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117FB4B7-BA8A-45BC-87F9-238BA3D26680}"/>
              </a:ext>
            </a:extLst>
          </p:cNvPr>
          <p:cNvSpPr>
            <a:spLocks noGrp="1"/>
          </p:cNvSpPr>
          <p:nvPr>
            <p:ph type="sldNum" sz="quarter" idx="12"/>
          </p:nvPr>
        </p:nvSpPr>
        <p:spPr/>
        <p:txBody>
          <a:bodyPr/>
          <a:lstStyle/>
          <a:p>
            <a:fld id="{677953C2-7E99-4B25-8AE9-750DBB4E6172}" type="slidenum">
              <a:rPr lang="en-US" smtClean="0"/>
              <a:t>3</a:t>
            </a:fld>
            <a:endParaRPr lang="en-US" dirty="0"/>
          </a:p>
        </p:txBody>
      </p:sp>
    </p:spTree>
    <p:extLst>
      <p:ext uri="{BB962C8B-B14F-4D97-AF65-F5344CB8AC3E}">
        <p14:creationId xmlns:p14="http://schemas.microsoft.com/office/powerpoint/2010/main" val="1413508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277B8B-FE7E-43DF-9AC2-9CA6E7D4A004}"/>
              </a:ext>
            </a:extLst>
          </p:cNvPr>
          <p:cNvSpPr>
            <a:spLocks noGrp="1"/>
          </p:cNvSpPr>
          <p:nvPr>
            <p:ph type="title"/>
          </p:nvPr>
        </p:nvSpPr>
        <p:spPr>
          <a:xfrm>
            <a:off x="838200" y="365125"/>
            <a:ext cx="10515600" cy="1325563"/>
          </a:xfrm>
        </p:spPr>
        <p:txBody>
          <a:bodyPr>
            <a:normAutofit/>
          </a:bodyPr>
          <a:lstStyle/>
          <a:p>
            <a:r>
              <a:rPr lang="en-US" sz="4600">
                <a:solidFill>
                  <a:srgbClr val="FFFFFF"/>
                </a:solidFill>
                <a:latin typeface="Raleway" pitchFamily="2" charset="0"/>
              </a:rPr>
              <a:t>Child Support </a:t>
            </a:r>
          </a:p>
        </p:txBody>
      </p:sp>
      <p:sp>
        <p:nvSpPr>
          <p:cNvPr id="3" name="Content Placeholder 2">
            <a:extLst>
              <a:ext uri="{FF2B5EF4-FFF2-40B4-BE49-F238E27FC236}">
                <a16:creationId xmlns:a16="http://schemas.microsoft.com/office/drawing/2014/main" id="{62EAF928-6FDA-4024-B1E9-35B1A94183F0}"/>
              </a:ext>
            </a:extLst>
          </p:cNvPr>
          <p:cNvSpPr>
            <a:spLocks noGrp="1"/>
          </p:cNvSpPr>
          <p:nvPr>
            <p:ph idx="1"/>
          </p:nvPr>
        </p:nvSpPr>
        <p:spPr>
          <a:xfrm>
            <a:off x="838200" y="2438400"/>
            <a:ext cx="10515600" cy="3738562"/>
          </a:xfrm>
        </p:spPr>
        <p:txBody>
          <a:bodyPr>
            <a:normAutofit/>
          </a:bodyPr>
          <a:lstStyle/>
          <a:p>
            <a:pPr marL="0" indent="0" algn="just">
              <a:buNone/>
            </a:pPr>
            <a:r>
              <a:rPr lang="en-US" sz="1600" dirty="0">
                <a:latin typeface="Raleway" pitchFamily="2" charset="0"/>
              </a:rPr>
              <a:t>The Child Support Enforcement Program was enacted in 1975 as a federal–state program to obtain ongoing support from noncustodial parents in order to reimburse federal and state governments for public expenditures for recipients of cash assistance. The program also seeks to secure financial support for children and promote family self-sufficiency, child well-being, and parental responsibility. Its key tasks include locating parents, establishing paternity, establishing and modifying support obligations, and monitoring and enforcing those obligations.</a:t>
            </a:r>
          </a:p>
          <a:p>
            <a:pPr marL="0" indent="0" algn="just">
              <a:buNone/>
            </a:pPr>
            <a:r>
              <a:rPr lang="en-US" sz="1600" dirty="0">
                <a:latin typeface="Raleway" pitchFamily="2" charset="0"/>
              </a:rPr>
              <a:t>Grantees encourage payment of child support, document the collection of child support, and support custodial and non-custodial parents that have child support concerns while participating in the program.</a:t>
            </a:r>
          </a:p>
          <a:p>
            <a:pPr marL="0" indent="0" algn="just">
              <a:buNone/>
            </a:pPr>
            <a:r>
              <a:rPr lang="en-US" sz="1600" dirty="0">
                <a:latin typeface="Raleway" pitchFamily="2" charset="0"/>
              </a:rPr>
              <a:t>Many participants have unpaid child support and request assistance in that area. Grantees do an excellent job with referring participants to pro-bono lawyers and legal aid in their counties.</a:t>
            </a:r>
          </a:p>
          <a:p>
            <a:pPr marL="0" indent="0" algn="just">
              <a:buNone/>
            </a:pPr>
            <a:r>
              <a:rPr lang="en-US" sz="1600" dirty="0">
                <a:latin typeface="Raleway" pitchFamily="2" charset="0"/>
              </a:rPr>
              <a:t>Alabama Statewide Law permits forgiveness of interest owed to state.</a:t>
            </a:r>
          </a:p>
          <a:p>
            <a:pPr marL="0" indent="0" algn="just">
              <a:buNone/>
            </a:pPr>
            <a:r>
              <a:rPr lang="en-US" sz="1600" dirty="0">
                <a:latin typeface="Raleway" pitchFamily="2" charset="0"/>
              </a:rPr>
              <a:t>Last, we recognize that trained individuals are likely to provide for their families through employment and training/credentialing which also leads to long-term sustainable employment.</a:t>
            </a:r>
          </a:p>
          <a:p>
            <a:pPr marL="0" indent="0">
              <a:buNone/>
            </a:pPr>
            <a:endParaRPr lang="en-US" sz="1600" dirty="0"/>
          </a:p>
        </p:txBody>
      </p:sp>
      <p:sp>
        <p:nvSpPr>
          <p:cNvPr id="4" name="Slide Number Placeholder 3">
            <a:extLst>
              <a:ext uri="{FF2B5EF4-FFF2-40B4-BE49-F238E27FC236}">
                <a16:creationId xmlns:a16="http://schemas.microsoft.com/office/drawing/2014/main" id="{F4D7DAF5-6767-4469-A4B4-4373C79BFDD7}"/>
              </a:ext>
            </a:extLst>
          </p:cNvPr>
          <p:cNvSpPr>
            <a:spLocks noGrp="1"/>
          </p:cNvSpPr>
          <p:nvPr>
            <p:ph type="sldNum" sz="quarter" idx="12"/>
          </p:nvPr>
        </p:nvSpPr>
        <p:spPr/>
        <p:txBody>
          <a:bodyPr/>
          <a:lstStyle/>
          <a:p>
            <a:fld id="{677953C2-7E99-4B25-8AE9-750DBB4E6172}" type="slidenum">
              <a:rPr lang="en-US" smtClean="0"/>
              <a:t>4</a:t>
            </a:fld>
            <a:endParaRPr lang="en-US" dirty="0"/>
          </a:p>
        </p:txBody>
      </p:sp>
    </p:spTree>
    <p:extLst>
      <p:ext uri="{BB962C8B-B14F-4D97-AF65-F5344CB8AC3E}">
        <p14:creationId xmlns:p14="http://schemas.microsoft.com/office/powerpoint/2010/main" val="1064857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33702BA-8F40-434C-B2A6-AA69B22B7268}"/>
              </a:ext>
            </a:extLst>
          </p:cNvPr>
          <p:cNvSpPr>
            <a:spLocks noGrp="1"/>
          </p:cNvSpPr>
          <p:nvPr>
            <p:ph type="title"/>
          </p:nvPr>
        </p:nvSpPr>
        <p:spPr>
          <a:xfrm>
            <a:off x="524741" y="620392"/>
            <a:ext cx="3808268" cy="5504688"/>
          </a:xfrm>
        </p:spPr>
        <p:txBody>
          <a:bodyPr>
            <a:normAutofit/>
          </a:bodyPr>
          <a:lstStyle/>
          <a:p>
            <a:r>
              <a:rPr lang="en-US" sz="6000">
                <a:solidFill>
                  <a:schemeClr val="bg1"/>
                </a:solidFill>
                <a:latin typeface="Raleway" pitchFamily="2" charset="0"/>
              </a:rPr>
              <a:t>Education </a:t>
            </a:r>
          </a:p>
        </p:txBody>
      </p:sp>
      <p:graphicFrame>
        <p:nvGraphicFramePr>
          <p:cNvPr id="19" name="Content Placeholder 2">
            <a:extLst>
              <a:ext uri="{FF2B5EF4-FFF2-40B4-BE49-F238E27FC236}">
                <a16:creationId xmlns:a16="http://schemas.microsoft.com/office/drawing/2014/main" id="{1EB7E2AD-5BCA-6309-B943-4ABB02852A7D}"/>
              </a:ext>
            </a:extLst>
          </p:cNvPr>
          <p:cNvGraphicFramePr>
            <a:graphicFrameLocks noGrp="1"/>
          </p:cNvGraphicFramePr>
          <p:nvPr>
            <p:ph idx="1"/>
            <p:extLst>
              <p:ext uri="{D42A27DB-BD31-4B8C-83A1-F6EECF244321}">
                <p14:modId xmlns:p14="http://schemas.microsoft.com/office/powerpoint/2010/main" val="1079420753"/>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197B9669-7442-4D45-802C-8BD87704E950}"/>
              </a:ext>
            </a:extLst>
          </p:cNvPr>
          <p:cNvSpPr>
            <a:spLocks noGrp="1"/>
          </p:cNvSpPr>
          <p:nvPr>
            <p:ph type="sldNum" sz="quarter" idx="12"/>
          </p:nvPr>
        </p:nvSpPr>
        <p:spPr/>
        <p:txBody>
          <a:bodyPr/>
          <a:lstStyle/>
          <a:p>
            <a:fld id="{677953C2-7E99-4B25-8AE9-750DBB4E6172}" type="slidenum">
              <a:rPr lang="en-US" smtClean="0"/>
              <a:t>5</a:t>
            </a:fld>
            <a:endParaRPr lang="en-US" dirty="0"/>
          </a:p>
        </p:txBody>
      </p:sp>
    </p:spTree>
    <p:extLst>
      <p:ext uri="{BB962C8B-B14F-4D97-AF65-F5344CB8AC3E}">
        <p14:creationId xmlns:p14="http://schemas.microsoft.com/office/powerpoint/2010/main" val="63508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1" y="453981"/>
            <a:ext cx="11274158"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89A7B19A-1FA3-4A4F-9C99-CAA60DB7D08A}"/>
              </a:ext>
            </a:extLst>
          </p:cNvPr>
          <p:cNvSpPr>
            <a:spLocks noGrp="1"/>
          </p:cNvSpPr>
          <p:nvPr>
            <p:ph type="title"/>
          </p:nvPr>
        </p:nvSpPr>
        <p:spPr>
          <a:xfrm>
            <a:off x="731519" y="731520"/>
            <a:ext cx="10666145" cy="1426464"/>
          </a:xfrm>
        </p:spPr>
        <p:txBody>
          <a:bodyPr>
            <a:normAutofit/>
          </a:bodyPr>
          <a:lstStyle/>
          <a:p>
            <a:r>
              <a:rPr lang="en-US">
                <a:solidFill>
                  <a:srgbClr val="FFFFFF"/>
                </a:solidFill>
                <a:latin typeface="Raleway" pitchFamily="2" charset="0"/>
              </a:rPr>
              <a:t>Child Welfare </a:t>
            </a:r>
          </a:p>
        </p:txBody>
      </p:sp>
      <p:sp>
        <p:nvSpPr>
          <p:cNvPr id="30" name="Rectangle 29">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9006933"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ontent Placeholder 2">
            <a:extLst>
              <a:ext uri="{FF2B5EF4-FFF2-40B4-BE49-F238E27FC236}">
                <a16:creationId xmlns:a16="http://schemas.microsoft.com/office/drawing/2014/main" id="{010B8BC4-AEEA-4A25-88AA-69D1A4B94C63}"/>
              </a:ext>
            </a:extLst>
          </p:cNvPr>
          <p:cNvSpPr>
            <a:spLocks noGrp="1"/>
          </p:cNvSpPr>
          <p:nvPr>
            <p:ph idx="1"/>
          </p:nvPr>
        </p:nvSpPr>
        <p:spPr>
          <a:xfrm>
            <a:off x="789456" y="2789918"/>
            <a:ext cx="8370393" cy="3300196"/>
          </a:xfrm>
        </p:spPr>
        <p:txBody>
          <a:bodyPr anchor="ctr">
            <a:normAutofit lnSpcReduction="10000"/>
          </a:bodyPr>
          <a:lstStyle/>
          <a:p>
            <a:pPr marL="0" indent="0" algn="just">
              <a:buNone/>
            </a:pPr>
            <a:r>
              <a:rPr lang="en-US" sz="1600" dirty="0">
                <a:latin typeface="Raleway" pitchFamily="2" charset="0"/>
              </a:rPr>
              <a:t>The failure to engage fathers whose children are involved with child welfare cases is associated with negative outcomes for children. However, research using the National Survey of Child and Adolescent Well-Being found that establishing a relationship between the biological fathers and the child welfare system reduced the likelihood that those children would be placed into out-of-home care.</a:t>
            </a:r>
          </a:p>
          <a:p>
            <a:pPr marL="0" indent="0" algn="just">
              <a:buNone/>
            </a:pPr>
            <a:endParaRPr lang="en-US" sz="1600" dirty="0">
              <a:latin typeface="Raleway" pitchFamily="2" charset="0"/>
            </a:endParaRPr>
          </a:p>
          <a:p>
            <a:pPr marL="0" indent="0" algn="just">
              <a:buNone/>
            </a:pPr>
            <a:r>
              <a:rPr lang="en-US" sz="1600" dirty="0">
                <a:latin typeface="Raleway" pitchFamily="2" charset="0"/>
              </a:rPr>
              <a:t>Grantees continue to receive support and referrals from local DHR offices throughout the state. Therefore, we will continue to encourage Grantees to enhance relationships and develop new partnerships with their local DHR. </a:t>
            </a:r>
          </a:p>
          <a:p>
            <a:pPr marL="0" indent="0" algn="just">
              <a:buNone/>
            </a:pPr>
            <a:endParaRPr lang="en-US" sz="1600" dirty="0">
              <a:latin typeface="Raleway" pitchFamily="2" charset="0"/>
            </a:endParaRPr>
          </a:p>
          <a:p>
            <a:pPr marL="0" indent="0" algn="just">
              <a:buNone/>
            </a:pPr>
            <a:r>
              <a:rPr lang="en-US" sz="1600" dirty="0">
                <a:latin typeface="Raleway" pitchFamily="2" charset="0"/>
              </a:rPr>
              <a:t>Also, if there are opportunities to share program benefits with all counties it would be beneficial to do so at local and state meetings, training sessions, and in-service programs. </a:t>
            </a:r>
          </a:p>
        </p:txBody>
      </p:sp>
      <p:sp>
        <p:nvSpPr>
          <p:cNvPr id="32" name="Rectangle 3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5716" y="2480956"/>
            <a:ext cx="2112264" cy="1898903"/>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4" name="Rectangle 33">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5716" y="4529023"/>
            <a:ext cx="2107363"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Slide Number Placeholder 2">
            <a:extLst>
              <a:ext uri="{FF2B5EF4-FFF2-40B4-BE49-F238E27FC236}">
                <a16:creationId xmlns:a16="http://schemas.microsoft.com/office/drawing/2014/main" id="{235720C2-467E-4A59-A8A3-E3F263389F39}"/>
              </a:ext>
            </a:extLst>
          </p:cNvPr>
          <p:cNvSpPr>
            <a:spLocks noGrp="1"/>
          </p:cNvSpPr>
          <p:nvPr>
            <p:ph type="sldNum" sz="quarter" idx="12"/>
          </p:nvPr>
        </p:nvSpPr>
        <p:spPr/>
        <p:txBody>
          <a:bodyPr/>
          <a:lstStyle/>
          <a:p>
            <a:fld id="{677953C2-7E99-4B25-8AE9-750DBB4E6172}" type="slidenum">
              <a:rPr lang="en-US" smtClean="0"/>
              <a:t>6</a:t>
            </a:fld>
            <a:endParaRPr lang="en-US" dirty="0"/>
          </a:p>
        </p:txBody>
      </p:sp>
    </p:spTree>
    <p:extLst>
      <p:ext uri="{BB962C8B-B14F-4D97-AF65-F5344CB8AC3E}">
        <p14:creationId xmlns:p14="http://schemas.microsoft.com/office/powerpoint/2010/main" val="3226149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25DA439-508A-F5DD-F389-5F8533BB116C}"/>
              </a:ext>
            </a:extLst>
          </p:cNvPr>
          <p:cNvPicPr>
            <a:picLocks noChangeAspect="1"/>
          </p:cNvPicPr>
          <p:nvPr/>
        </p:nvPicPr>
        <p:blipFill rotWithShape="1">
          <a:blip r:embed="rId2">
            <a:duotone>
              <a:schemeClr val="bg2">
                <a:shade val="45000"/>
                <a:satMod val="135000"/>
              </a:schemeClr>
              <a:prstClr val="white"/>
            </a:duotone>
          </a:blip>
          <a:srcRect b="12791"/>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A5C46B-3644-453B-9FD4-943CE58105C8}"/>
              </a:ext>
            </a:extLst>
          </p:cNvPr>
          <p:cNvSpPr>
            <a:spLocks noGrp="1"/>
          </p:cNvSpPr>
          <p:nvPr>
            <p:ph type="title"/>
          </p:nvPr>
        </p:nvSpPr>
        <p:spPr>
          <a:xfrm>
            <a:off x="838200" y="365125"/>
            <a:ext cx="10515600" cy="1325563"/>
          </a:xfrm>
        </p:spPr>
        <p:txBody>
          <a:bodyPr>
            <a:normAutofit/>
          </a:bodyPr>
          <a:lstStyle/>
          <a:p>
            <a:r>
              <a:rPr lang="en-US">
                <a:latin typeface="Raleway" pitchFamily="2" charset="0"/>
              </a:rPr>
              <a:t>Criminal Justice</a:t>
            </a:r>
          </a:p>
        </p:txBody>
      </p:sp>
      <p:graphicFrame>
        <p:nvGraphicFramePr>
          <p:cNvPr id="5" name="Content Placeholder 2">
            <a:extLst>
              <a:ext uri="{FF2B5EF4-FFF2-40B4-BE49-F238E27FC236}">
                <a16:creationId xmlns:a16="http://schemas.microsoft.com/office/drawing/2014/main" id="{20CDF4AF-7FB7-1066-C235-2740EB6CB12A}"/>
              </a:ext>
            </a:extLst>
          </p:cNvPr>
          <p:cNvGraphicFramePr>
            <a:graphicFrameLocks noGrp="1"/>
          </p:cNvGraphicFramePr>
          <p:nvPr>
            <p:ph idx="1"/>
            <p:extLst>
              <p:ext uri="{D42A27DB-BD31-4B8C-83A1-F6EECF244321}">
                <p14:modId xmlns:p14="http://schemas.microsoft.com/office/powerpoint/2010/main" val="27385534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5A6340C4-F0B2-48D9-9A3F-9BCFFDA65D5A}"/>
              </a:ext>
            </a:extLst>
          </p:cNvPr>
          <p:cNvSpPr>
            <a:spLocks noGrp="1"/>
          </p:cNvSpPr>
          <p:nvPr>
            <p:ph type="sldNum" sz="quarter" idx="12"/>
          </p:nvPr>
        </p:nvSpPr>
        <p:spPr/>
        <p:txBody>
          <a:bodyPr/>
          <a:lstStyle/>
          <a:p>
            <a:fld id="{677953C2-7E99-4B25-8AE9-750DBB4E6172}" type="slidenum">
              <a:rPr lang="en-US" smtClean="0"/>
              <a:t>7</a:t>
            </a:fld>
            <a:endParaRPr lang="en-US" dirty="0"/>
          </a:p>
        </p:txBody>
      </p:sp>
    </p:spTree>
    <p:extLst>
      <p:ext uri="{BB962C8B-B14F-4D97-AF65-F5344CB8AC3E}">
        <p14:creationId xmlns:p14="http://schemas.microsoft.com/office/powerpoint/2010/main" val="3758774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D0AF77-3568-4589-9748-731A2CA115BC}"/>
              </a:ext>
            </a:extLst>
          </p:cNvPr>
          <p:cNvSpPr>
            <a:spLocks noGrp="1"/>
          </p:cNvSpPr>
          <p:nvPr>
            <p:ph type="title"/>
          </p:nvPr>
        </p:nvSpPr>
        <p:spPr>
          <a:xfrm>
            <a:off x="838200" y="365125"/>
            <a:ext cx="10515600" cy="1325563"/>
          </a:xfrm>
        </p:spPr>
        <p:txBody>
          <a:bodyPr>
            <a:normAutofit/>
          </a:bodyPr>
          <a:lstStyle/>
          <a:p>
            <a:r>
              <a:rPr lang="en-US" sz="4200">
                <a:latin typeface="Raleway" pitchFamily="2" charset="0"/>
              </a:rPr>
              <a:t>Criminal Justice &amp; </a:t>
            </a:r>
            <a:br>
              <a:rPr lang="en-US" sz="4200">
                <a:latin typeface="Raleway" pitchFamily="2" charset="0"/>
              </a:rPr>
            </a:br>
            <a:r>
              <a:rPr lang="en-US" sz="4200">
                <a:latin typeface="Raleway" pitchFamily="2" charset="0"/>
              </a:rPr>
              <a:t>What we are doing well</a:t>
            </a:r>
          </a:p>
        </p:txBody>
      </p:sp>
      <p:sp>
        <p:nvSpPr>
          <p:cNvPr id="1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A362BF6-F860-4A28-8787-266AD97964DD}"/>
              </a:ext>
            </a:extLst>
          </p:cNvPr>
          <p:cNvSpPr>
            <a:spLocks noGrp="1"/>
          </p:cNvSpPr>
          <p:nvPr>
            <p:ph idx="1"/>
          </p:nvPr>
        </p:nvSpPr>
        <p:spPr>
          <a:xfrm>
            <a:off x="838200" y="1929384"/>
            <a:ext cx="10515600" cy="4251960"/>
          </a:xfrm>
        </p:spPr>
        <p:txBody>
          <a:bodyPr>
            <a:normAutofit/>
          </a:bodyPr>
          <a:lstStyle/>
          <a:p>
            <a:r>
              <a:rPr lang="en-US" sz="1500" dirty="0">
                <a:latin typeface="Raleway" pitchFamily="2" charset="0"/>
              </a:rPr>
              <a:t>Grantees assist with pardons, felony and misdemeanor relief, judicial certificates of relief, deferred adjudication, non-conviction relief, employment, and occupational licensing.</a:t>
            </a:r>
          </a:p>
          <a:p>
            <a:r>
              <a:rPr lang="en-US" sz="1500" dirty="0">
                <a:latin typeface="Raleway" pitchFamily="2" charset="0"/>
              </a:rPr>
              <a:t>Felony and Misdemeanor Relief/ Expungement clinics are held to address background issues.  (Lee, Pickens, and Marshall Counties)</a:t>
            </a:r>
          </a:p>
          <a:p>
            <a:r>
              <a:rPr lang="en-US" sz="1500" dirty="0">
                <a:latin typeface="Raleway" pitchFamily="2" charset="0"/>
              </a:rPr>
              <a:t>Judicial certificates, issued by courts or parole boards, help avoid or mitigate mandatory barriers to employment, licensing, or housing and provide some reassurance about the person’s rehabilitation to help with discretionary barriers.</a:t>
            </a:r>
          </a:p>
          <a:p>
            <a:r>
              <a:rPr lang="en-US" sz="1500" dirty="0">
                <a:latin typeface="Raleway" pitchFamily="2" charset="0"/>
              </a:rPr>
              <a:t>Actions to Support Parenting During Sentencing and Incarceration. ( 4 or more programs currently engaged in activities)</a:t>
            </a:r>
          </a:p>
          <a:p>
            <a:r>
              <a:rPr lang="en-US" sz="1500" dirty="0">
                <a:latin typeface="Raleway" pitchFamily="2" charset="0"/>
              </a:rPr>
              <a:t>It is highly recommended that prisons provide family counseling and parenting courses while parents are incarcerated and after they return. ( goal to improve in this area)</a:t>
            </a:r>
          </a:p>
          <a:p>
            <a:r>
              <a:rPr lang="en-US" sz="1500" dirty="0">
                <a:latin typeface="Raleway" pitchFamily="2" charset="0"/>
              </a:rPr>
              <a:t>Parental incarceration has devastating effects on parents and their children that can last for decades and reverberate across generations. Criminal records present obstacles to parents assuming their roles as caregivers and providers. ( we are seeking counseling resources to address this issues even as a pre- employment measure) </a:t>
            </a:r>
          </a:p>
          <a:p>
            <a:r>
              <a:rPr lang="en-US" sz="1500" dirty="0">
                <a:latin typeface="Raleway" pitchFamily="2" charset="0"/>
              </a:rPr>
              <a:t>Actions to Facilitate Reintegration for Criminal Justice Populations remains an on-going goal with all Grantees.</a:t>
            </a:r>
            <a:endParaRPr lang="en-US" sz="1500" dirty="0"/>
          </a:p>
          <a:p>
            <a:endParaRPr lang="en-US" sz="1500" dirty="0"/>
          </a:p>
          <a:p>
            <a:endParaRPr lang="en-US" sz="1500" dirty="0"/>
          </a:p>
        </p:txBody>
      </p:sp>
      <p:sp>
        <p:nvSpPr>
          <p:cNvPr id="4" name="Slide Number Placeholder 3">
            <a:extLst>
              <a:ext uri="{FF2B5EF4-FFF2-40B4-BE49-F238E27FC236}">
                <a16:creationId xmlns:a16="http://schemas.microsoft.com/office/drawing/2014/main" id="{3A9AE047-564C-4679-99EE-F6226BCB69D1}"/>
              </a:ext>
            </a:extLst>
          </p:cNvPr>
          <p:cNvSpPr>
            <a:spLocks noGrp="1"/>
          </p:cNvSpPr>
          <p:nvPr>
            <p:ph type="sldNum" sz="quarter" idx="12"/>
          </p:nvPr>
        </p:nvSpPr>
        <p:spPr/>
        <p:txBody>
          <a:bodyPr/>
          <a:lstStyle/>
          <a:p>
            <a:fld id="{677953C2-7E99-4B25-8AE9-750DBB4E6172}" type="slidenum">
              <a:rPr lang="en-US" smtClean="0"/>
              <a:t>8</a:t>
            </a:fld>
            <a:endParaRPr lang="en-US" dirty="0"/>
          </a:p>
        </p:txBody>
      </p:sp>
    </p:spTree>
    <p:extLst>
      <p:ext uri="{BB962C8B-B14F-4D97-AF65-F5344CB8AC3E}">
        <p14:creationId xmlns:p14="http://schemas.microsoft.com/office/powerpoint/2010/main" val="3603782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8DA24B97-9FBD-4E60-82A3-4A29FECFCEA5}"/>
              </a:ext>
            </a:extLst>
          </p:cNvPr>
          <p:cNvSpPr>
            <a:spLocks noGrp="1"/>
          </p:cNvSpPr>
          <p:nvPr>
            <p:ph type="title"/>
          </p:nvPr>
        </p:nvSpPr>
        <p:spPr>
          <a:xfrm>
            <a:off x="777240" y="731519"/>
            <a:ext cx="2845191" cy="3237579"/>
          </a:xfrm>
        </p:spPr>
        <p:txBody>
          <a:bodyPr>
            <a:normAutofit/>
          </a:bodyPr>
          <a:lstStyle/>
          <a:p>
            <a:r>
              <a:rPr lang="en-US" sz="3200" dirty="0">
                <a:solidFill>
                  <a:srgbClr val="FFFFFF"/>
                </a:solidFill>
                <a:latin typeface="Raleway" pitchFamily="2" charset="0"/>
              </a:rPr>
              <a:t>Workforce Development &amp;Training/</a:t>
            </a:r>
            <a:br>
              <a:rPr lang="en-US" sz="3200" dirty="0">
                <a:solidFill>
                  <a:srgbClr val="FFFFFF"/>
                </a:solidFill>
                <a:latin typeface="Raleway" pitchFamily="2" charset="0"/>
              </a:rPr>
            </a:br>
            <a:r>
              <a:rPr lang="en-US" sz="3200" dirty="0">
                <a:solidFill>
                  <a:srgbClr val="FFFFFF"/>
                </a:solidFill>
                <a:latin typeface="Raleway" pitchFamily="2" charset="0"/>
              </a:rPr>
              <a:t>Employment</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7"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67AD34D-3002-496E-8A05-E315529FA4BE}"/>
              </a:ext>
            </a:extLst>
          </p:cNvPr>
          <p:cNvSpPr>
            <a:spLocks noGrp="1"/>
          </p:cNvSpPr>
          <p:nvPr>
            <p:ph idx="1"/>
          </p:nvPr>
        </p:nvSpPr>
        <p:spPr>
          <a:xfrm>
            <a:off x="4379709" y="686862"/>
            <a:ext cx="7037591" cy="5475129"/>
          </a:xfrm>
        </p:spPr>
        <p:txBody>
          <a:bodyPr anchor="ctr">
            <a:normAutofit/>
          </a:bodyPr>
          <a:lstStyle/>
          <a:p>
            <a:endParaRPr lang="en-US" sz="1200" dirty="0">
              <a:latin typeface="Raleway" pitchFamily="2" charset="0"/>
            </a:endParaRPr>
          </a:p>
          <a:p>
            <a:r>
              <a:rPr lang="en-US" sz="1200" dirty="0">
                <a:latin typeface="Raleway" pitchFamily="2" charset="0"/>
              </a:rPr>
              <a:t>Workforce skills are critical to clearing up the labor market disadvantages that poorly educated and low- income fathers face. </a:t>
            </a:r>
          </a:p>
          <a:p>
            <a:r>
              <a:rPr lang="en-US" sz="1200" dirty="0">
                <a:latin typeface="Raleway" pitchFamily="2" charset="0"/>
              </a:rPr>
              <a:t>The lack of skills and educational credentials that racial and ethnic minorities and the poor face contribute to their low employment and earnings and reduce their ability to advance in the labor market.</a:t>
            </a:r>
          </a:p>
          <a:p>
            <a:r>
              <a:rPr lang="en-US" sz="1200" dirty="0">
                <a:latin typeface="Raleway" pitchFamily="2" charset="0"/>
              </a:rPr>
              <a:t>Workforce skills are critical to explaining the labor market disadvantages that poorly educated and low- income fathers face. </a:t>
            </a:r>
          </a:p>
          <a:p>
            <a:r>
              <a:rPr lang="en-US" sz="1200" dirty="0">
                <a:latin typeface="Raleway" pitchFamily="2" charset="0"/>
              </a:rPr>
              <a:t>The lack of skills and educational credentials that racial and ethnic minorities and the poor face contribute to their low employment and earnings and reduce their ability to advance in the labor market. </a:t>
            </a:r>
          </a:p>
          <a:p>
            <a:r>
              <a:rPr lang="en-US" sz="1200" dirty="0">
                <a:latin typeface="Raleway" pitchFamily="2" charset="0"/>
              </a:rPr>
              <a:t>The Department of Labor established a priority requirement for states to serve at least 50% and optimally 75% disadvantaged individuals for its core workforce programs under the Workforce Investment and Opportunity Act (WIOA), few states meet those standards, and the program remains seriously underfunded with only 30,268 and 25,277 male adults receiving individualized or training services, respectively, in 2019. </a:t>
            </a:r>
          </a:p>
          <a:p>
            <a:r>
              <a:rPr lang="en-US" sz="1200" dirty="0">
                <a:latin typeface="Raleway" pitchFamily="2" charset="0"/>
              </a:rPr>
              <a:t>Alabama aligned state-level apprenticeship programs with the U.S Department of Labor’s registered apprenticeship program initiative’s requirements and made tax incentives available for employers who hired apprentices ( Tuscaloosa, Lee, Talladega, and  Chambers County)</a:t>
            </a:r>
          </a:p>
          <a:p>
            <a:r>
              <a:rPr lang="en-US" sz="1200" dirty="0">
                <a:latin typeface="Raleway" pitchFamily="2" charset="0"/>
              </a:rPr>
              <a:t>The TANF Pay to Learn component provides participants with an opportunity to gain skills and receive a small stipend while learning and this component has been very successful. </a:t>
            </a:r>
          </a:p>
          <a:p>
            <a:r>
              <a:rPr lang="en-US" sz="1200" dirty="0">
                <a:latin typeface="Raleway" pitchFamily="2" charset="0"/>
              </a:rPr>
              <a:t>Grantees initially started with 25 to 50 participants and now desire to increase the number of participants because of program success.</a:t>
            </a:r>
          </a:p>
          <a:p>
            <a:endParaRPr lang="en-US" sz="1200" dirty="0"/>
          </a:p>
        </p:txBody>
      </p:sp>
      <p:sp>
        <p:nvSpPr>
          <p:cNvPr id="4" name="Slide Number Placeholder 3">
            <a:extLst>
              <a:ext uri="{FF2B5EF4-FFF2-40B4-BE49-F238E27FC236}">
                <a16:creationId xmlns:a16="http://schemas.microsoft.com/office/drawing/2014/main" id="{D778D577-0818-411B-A3E5-504EB76B2D5C}"/>
              </a:ext>
            </a:extLst>
          </p:cNvPr>
          <p:cNvSpPr>
            <a:spLocks noGrp="1"/>
          </p:cNvSpPr>
          <p:nvPr>
            <p:ph type="sldNum" sz="quarter" idx="12"/>
          </p:nvPr>
        </p:nvSpPr>
        <p:spPr/>
        <p:txBody>
          <a:bodyPr/>
          <a:lstStyle/>
          <a:p>
            <a:fld id="{677953C2-7E99-4B25-8AE9-750DBB4E6172}" type="slidenum">
              <a:rPr lang="en-US" smtClean="0"/>
              <a:t>9</a:t>
            </a:fld>
            <a:endParaRPr lang="en-US" dirty="0"/>
          </a:p>
        </p:txBody>
      </p:sp>
    </p:spTree>
    <p:extLst>
      <p:ext uri="{BB962C8B-B14F-4D97-AF65-F5344CB8AC3E}">
        <p14:creationId xmlns:p14="http://schemas.microsoft.com/office/powerpoint/2010/main" val="41664665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5855</TotalTime>
  <Words>2352</Words>
  <Application>Microsoft Office PowerPoint</Application>
  <PresentationFormat>Widescreen</PresentationFormat>
  <Paragraphs>157</Paragraphs>
  <Slides>20</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Raleway</vt:lpstr>
      <vt:lpstr>Source Sans Pro</vt:lpstr>
      <vt:lpstr>Office Theme</vt:lpstr>
      <vt:lpstr>Alabama Department of Child Abuse and Neglect Prevention TANF Fatherhood Funding Report </vt:lpstr>
      <vt:lpstr> Program Components</vt:lpstr>
      <vt:lpstr>Partnerships</vt:lpstr>
      <vt:lpstr>Child Support </vt:lpstr>
      <vt:lpstr>Education </vt:lpstr>
      <vt:lpstr>Child Welfare </vt:lpstr>
      <vt:lpstr>Criminal Justice</vt:lpstr>
      <vt:lpstr>Criminal Justice &amp;  What we are doing well</vt:lpstr>
      <vt:lpstr>Workforce Development &amp;Training/ Employment</vt:lpstr>
      <vt:lpstr>Nutrition/Housing</vt:lpstr>
      <vt:lpstr>Physical and Mental Health</vt:lpstr>
      <vt:lpstr>Responsible Fatherhood/Parenting </vt:lpstr>
      <vt:lpstr>Training Opportunities</vt:lpstr>
      <vt:lpstr>Sustain and Enhance Programs</vt:lpstr>
      <vt:lpstr>Sustain and Enhance Programs Contd.</vt:lpstr>
      <vt:lpstr>Sustain and Enhance Programs/Internal</vt:lpstr>
      <vt:lpstr>Funding Increase Contd.</vt:lpstr>
      <vt:lpstr>TANF Fatherhood Programs Statewide</vt:lpstr>
      <vt:lpstr>References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Alabama Department of Child Abuse and Neglect Prevention TANF Fatherhood Funding Report</dc:title>
  <dc:creator>Jordan1, Jori</dc:creator>
  <cp:lastModifiedBy>Williams, Erin</cp:lastModifiedBy>
  <cp:revision>82</cp:revision>
  <cp:lastPrinted>2022-05-30T22:53:24Z</cp:lastPrinted>
  <dcterms:created xsi:type="dcterms:W3CDTF">2022-05-24T17:31:19Z</dcterms:created>
  <dcterms:modified xsi:type="dcterms:W3CDTF">2022-12-14T15:56:08Z</dcterms:modified>
</cp:coreProperties>
</file>